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sldIdLst>
    <p:sldId id="557" r:id="rId2"/>
    <p:sldId id="593" r:id="rId3"/>
    <p:sldId id="594" r:id="rId4"/>
    <p:sldId id="595" r:id="rId5"/>
    <p:sldId id="596" r:id="rId6"/>
    <p:sldId id="598" r:id="rId7"/>
    <p:sldId id="597" r:id="rId8"/>
    <p:sldId id="599" r:id="rId9"/>
    <p:sldId id="600" r:id="rId10"/>
    <p:sldId id="592" r:id="rId11"/>
    <p:sldId id="602" r:id="rId12"/>
    <p:sldId id="603" r:id="rId13"/>
    <p:sldId id="604" r:id="rId14"/>
    <p:sldId id="601" r:id="rId15"/>
    <p:sldId id="590" r:id="rId16"/>
    <p:sldId id="573" r:id="rId17"/>
    <p:sldId id="585" r:id="rId18"/>
    <p:sldId id="583" r:id="rId19"/>
    <p:sldId id="582" r:id="rId20"/>
    <p:sldId id="584" r:id="rId21"/>
    <p:sldId id="560" r:id="rId22"/>
    <p:sldId id="572" r:id="rId23"/>
    <p:sldId id="564" r:id="rId24"/>
    <p:sldId id="567" r:id="rId25"/>
    <p:sldId id="566" r:id="rId26"/>
    <p:sldId id="569" r:id="rId27"/>
    <p:sldId id="568" r:id="rId28"/>
    <p:sldId id="589" r:id="rId29"/>
    <p:sldId id="580" r:id="rId30"/>
    <p:sldId id="576" r:id="rId31"/>
    <p:sldId id="579" r:id="rId32"/>
    <p:sldId id="577" r:id="rId33"/>
    <p:sldId id="578" r:id="rId34"/>
    <p:sldId id="581" r:id="rId35"/>
    <p:sldId id="586" r:id="rId36"/>
    <p:sldId id="575" r:id="rId37"/>
    <p:sldId id="587" r:id="rId38"/>
    <p:sldId id="570" r:id="rId39"/>
    <p:sldId id="565" r:id="rId40"/>
    <p:sldId id="574" r:id="rId41"/>
    <p:sldId id="571" r:id="rId42"/>
    <p:sldId id="588" r:id="rId43"/>
    <p:sldId id="558" r:id="rId44"/>
    <p:sldId id="482" r:id="rId45"/>
    <p:sldId id="551" r:id="rId46"/>
    <p:sldId id="504" r:id="rId47"/>
    <p:sldId id="487" r:id="rId48"/>
    <p:sldId id="486" r:id="rId49"/>
    <p:sldId id="493" r:id="rId50"/>
    <p:sldId id="492" r:id="rId51"/>
    <p:sldId id="552" r:id="rId52"/>
    <p:sldId id="494" r:id="rId53"/>
    <p:sldId id="497" r:id="rId54"/>
    <p:sldId id="496" r:id="rId55"/>
    <p:sldId id="488" r:id="rId56"/>
    <p:sldId id="498" r:id="rId57"/>
    <p:sldId id="499" r:id="rId58"/>
    <p:sldId id="500" r:id="rId59"/>
    <p:sldId id="490" r:id="rId60"/>
    <p:sldId id="503" r:id="rId61"/>
    <p:sldId id="483" r:id="rId62"/>
    <p:sldId id="506" r:id="rId63"/>
    <p:sldId id="484" r:id="rId64"/>
    <p:sldId id="555" r:id="rId65"/>
    <p:sldId id="491" r:id="rId66"/>
    <p:sldId id="485" r:id="rId67"/>
    <p:sldId id="507" r:id="rId68"/>
    <p:sldId id="510" r:id="rId69"/>
    <p:sldId id="511" r:id="rId70"/>
    <p:sldId id="556" r:id="rId71"/>
    <p:sldId id="512" r:id="rId72"/>
    <p:sldId id="513" r:id="rId73"/>
    <p:sldId id="516" r:id="rId74"/>
    <p:sldId id="517" r:id="rId75"/>
    <p:sldId id="518" r:id="rId76"/>
    <p:sldId id="524" r:id="rId77"/>
    <p:sldId id="525" r:id="rId78"/>
    <p:sldId id="529" r:id="rId79"/>
    <p:sldId id="535" r:id="rId80"/>
    <p:sldId id="519" r:id="rId81"/>
    <p:sldId id="521" r:id="rId82"/>
    <p:sldId id="527" r:id="rId83"/>
    <p:sldId id="526" r:id="rId84"/>
    <p:sldId id="520" r:id="rId85"/>
    <p:sldId id="532" r:id="rId86"/>
    <p:sldId id="522" r:id="rId87"/>
    <p:sldId id="528" r:id="rId88"/>
    <p:sldId id="541" r:id="rId89"/>
    <p:sldId id="530" r:id="rId90"/>
    <p:sldId id="531" r:id="rId91"/>
    <p:sldId id="523" r:id="rId92"/>
    <p:sldId id="533" r:id="rId93"/>
    <p:sldId id="534" r:id="rId94"/>
    <p:sldId id="536" r:id="rId95"/>
    <p:sldId id="537" r:id="rId96"/>
    <p:sldId id="538" r:id="rId97"/>
    <p:sldId id="539" r:id="rId98"/>
    <p:sldId id="540" r:id="rId99"/>
    <p:sldId id="542" r:id="rId100"/>
    <p:sldId id="544" r:id="rId101"/>
    <p:sldId id="545" r:id="rId102"/>
    <p:sldId id="546" r:id="rId103"/>
    <p:sldId id="547" r:id="rId104"/>
    <p:sldId id="548" r:id="rId105"/>
    <p:sldId id="549" r:id="rId106"/>
    <p:sldId id="550" r:id="rId107"/>
    <p:sldId id="501" r:id="rId108"/>
    <p:sldId id="502" r:id="rId109"/>
    <p:sldId id="553" r:id="rId110"/>
    <p:sldId id="554" r:id="rId111"/>
    <p:sldId id="508" r:id="rId11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9 (04/11/2020)" id="{F1B1DCC2-59F7-47FB-B72F-030298CE1019}">
          <p14:sldIdLst>
            <p14:sldId id="557"/>
            <p14:sldId id="593"/>
            <p14:sldId id="594"/>
            <p14:sldId id="595"/>
            <p14:sldId id="596"/>
            <p14:sldId id="598"/>
            <p14:sldId id="597"/>
            <p14:sldId id="599"/>
            <p14:sldId id="600"/>
            <p14:sldId id="592"/>
            <p14:sldId id="602"/>
            <p14:sldId id="603"/>
            <p14:sldId id="604"/>
            <p14:sldId id="601"/>
          </p14:sldIdLst>
        </p14:section>
        <p14:section name="Sprint 8 (22/09/2020)" id="{A434FFF9-F97E-45F9-8DBA-9CB2385B77A9}">
          <p14:sldIdLst>
            <p14:sldId id="590"/>
            <p14:sldId id="573"/>
            <p14:sldId id="585"/>
            <p14:sldId id="583"/>
            <p14:sldId id="582"/>
            <p14:sldId id="584"/>
            <p14:sldId id="560"/>
            <p14:sldId id="572"/>
            <p14:sldId id="564"/>
            <p14:sldId id="567"/>
            <p14:sldId id="566"/>
            <p14:sldId id="569"/>
            <p14:sldId id="568"/>
            <p14:sldId id="589"/>
            <p14:sldId id="580"/>
            <p14:sldId id="576"/>
            <p14:sldId id="579"/>
            <p14:sldId id="577"/>
            <p14:sldId id="578"/>
            <p14:sldId id="581"/>
            <p14:sldId id="586"/>
            <p14:sldId id="575"/>
            <p14:sldId id="587"/>
            <p14:sldId id="570"/>
            <p14:sldId id="565"/>
            <p14:sldId id="574"/>
            <p14:sldId id="571"/>
            <p14:sldId id="588"/>
            <p14:sldId id="558"/>
          </p14:sldIdLst>
        </p14:section>
        <p14:section name="Sprint 7 (09/03/2020)" id="{7257FEE9-31B7-41A2-835B-7DEE7864A6CE}">
          <p14:sldIdLst>
            <p14:sldId id="482"/>
            <p14:sldId id="551"/>
            <p14:sldId id="504"/>
            <p14:sldId id="487"/>
            <p14:sldId id="486"/>
            <p14:sldId id="493"/>
            <p14:sldId id="492"/>
            <p14:sldId id="552"/>
            <p14:sldId id="494"/>
            <p14:sldId id="497"/>
            <p14:sldId id="496"/>
            <p14:sldId id="488"/>
            <p14:sldId id="498"/>
            <p14:sldId id="499"/>
            <p14:sldId id="500"/>
            <p14:sldId id="490"/>
            <p14:sldId id="503"/>
            <p14:sldId id="483"/>
            <p14:sldId id="506"/>
            <p14:sldId id="484"/>
            <p14:sldId id="555"/>
            <p14:sldId id="491"/>
            <p14:sldId id="485"/>
            <p14:sldId id="507"/>
            <p14:sldId id="510"/>
            <p14:sldId id="511"/>
            <p14:sldId id="556"/>
            <p14:sldId id="512"/>
            <p14:sldId id="513"/>
            <p14:sldId id="516"/>
            <p14:sldId id="517"/>
            <p14:sldId id="518"/>
            <p14:sldId id="524"/>
            <p14:sldId id="525"/>
            <p14:sldId id="529"/>
            <p14:sldId id="535"/>
            <p14:sldId id="519"/>
            <p14:sldId id="521"/>
            <p14:sldId id="527"/>
            <p14:sldId id="526"/>
            <p14:sldId id="520"/>
            <p14:sldId id="532"/>
            <p14:sldId id="522"/>
            <p14:sldId id="528"/>
            <p14:sldId id="541"/>
            <p14:sldId id="530"/>
            <p14:sldId id="531"/>
            <p14:sldId id="523"/>
            <p14:sldId id="533"/>
            <p14:sldId id="534"/>
            <p14:sldId id="536"/>
            <p14:sldId id="537"/>
            <p14:sldId id="538"/>
            <p14:sldId id="539"/>
            <p14:sldId id="540"/>
            <p14:sldId id="542"/>
            <p14:sldId id="544"/>
            <p14:sldId id="545"/>
            <p14:sldId id="546"/>
            <p14:sldId id="547"/>
            <p14:sldId id="548"/>
            <p14:sldId id="549"/>
            <p14:sldId id="550"/>
            <p14:sldId id="501"/>
            <p14:sldId id="502"/>
            <p14:sldId id="553"/>
            <p14:sldId id="554"/>
            <p14:sldId id="5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commentAuthors" Target="commentAuthors.xml"/><Relationship Id="rId119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928B64CB-8E17-415B-A7C7-520D347E7D84}"/>
    <pc:docChg chg="undo custSel mod addSld delSld modSld sldOrd modSection">
      <pc:chgData name="Davor Josipovic" userId="c5beaa7c1ac2955a" providerId="LiveId" clId="{928B64CB-8E17-415B-A7C7-520D347E7D84}" dt="2019-07-29T08:27:12.105" v="1920"/>
      <pc:docMkLst>
        <pc:docMk/>
      </pc:docMkLst>
      <pc:sldChg chg="modSp">
        <pc:chgData name="Davor Josipovic" userId="c5beaa7c1ac2955a" providerId="LiveId" clId="{928B64CB-8E17-415B-A7C7-520D347E7D84}" dt="2019-07-29T06:54:23.853" v="53" actId="20577"/>
        <pc:sldMkLst>
          <pc:docMk/>
          <pc:sldMk cId="317165213" sldId="363"/>
        </pc:sldMkLst>
        <pc:spChg chg="mod">
          <ac:chgData name="Davor Josipovic" userId="c5beaa7c1ac2955a" providerId="LiveId" clId="{928B64CB-8E17-415B-A7C7-520D347E7D84}" dt="2019-07-29T06:54:23.853" v="53" actId="20577"/>
          <ac:spMkLst>
            <pc:docMk/>
            <pc:sldMk cId="317165213" sldId="363"/>
            <ac:spMk id="3" creationId="{16F05D79-76DB-438C-88CF-3FFFDCCE47AA}"/>
          </ac:spMkLst>
        </pc:spChg>
      </pc:sldChg>
      <pc:sldChg chg="modSp add">
        <pc:chgData name="Davor Josipovic" userId="c5beaa7c1ac2955a" providerId="LiveId" clId="{928B64CB-8E17-415B-A7C7-520D347E7D84}" dt="2019-07-29T08:26:30.564" v="1882" actId="20577"/>
        <pc:sldMkLst>
          <pc:docMk/>
          <pc:sldMk cId="319642078" sldId="365"/>
        </pc:sldMkLst>
        <pc:spChg chg="mod">
          <ac:chgData name="Davor Josipovic" userId="c5beaa7c1ac2955a" providerId="LiveId" clId="{928B64CB-8E17-415B-A7C7-520D347E7D84}" dt="2019-07-29T08:26:30.564" v="1882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addSp modSp add">
        <pc:chgData name="Davor Josipovic" userId="c5beaa7c1ac2955a" providerId="LiveId" clId="{928B64CB-8E17-415B-A7C7-520D347E7D84}" dt="2019-07-29T07:02:02.121" v="319" actId="20577"/>
        <pc:sldMkLst>
          <pc:docMk/>
          <pc:sldMk cId="407922728" sldId="366"/>
        </pc:sldMkLst>
        <pc:spChg chg="mod">
          <ac:chgData name="Davor Josipovic" userId="c5beaa7c1ac2955a" providerId="LiveId" clId="{928B64CB-8E17-415B-A7C7-520D347E7D84}" dt="2019-07-29T06:55:00.311" v="83" actId="20577"/>
          <ac:spMkLst>
            <pc:docMk/>
            <pc:sldMk cId="407922728" sldId="366"/>
            <ac:spMk id="2" creationId="{07E9813B-7A3E-4A80-934D-27A7D02C7E2C}"/>
          </ac:spMkLst>
        </pc:spChg>
        <pc:spChg chg="mod">
          <ac:chgData name="Davor Josipovic" userId="c5beaa7c1ac2955a" providerId="LiveId" clId="{928B64CB-8E17-415B-A7C7-520D347E7D84}" dt="2019-07-29T07:02:02.121" v="319" actId="20577"/>
          <ac:spMkLst>
            <pc:docMk/>
            <pc:sldMk cId="407922728" sldId="366"/>
            <ac:spMk id="3" creationId="{8890A6CD-5DB2-46D7-AB10-FB5E2922494C}"/>
          </ac:spMkLst>
        </pc:spChg>
        <pc:spChg chg="add mod">
          <ac:chgData name="Davor Josipovic" userId="c5beaa7c1ac2955a" providerId="LiveId" clId="{928B64CB-8E17-415B-A7C7-520D347E7D84}" dt="2019-07-29T07:01:28.137" v="282" actId="20577"/>
          <ac:spMkLst>
            <pc:docMk/>
            <pc:sldMk cId="407922728" sldId="366"/>
            <ac:spMk id="5" creationId="{34DA8133-C7F8-469D-AF1B-9C714B016128}"/>
          </ac:spMkLst>
        </pc:spChg>
        <pc:picChg chg="add mod">
          <ac:chgData name="Davor Josipovic" userId="c5beaa7c1ac2955a" providerId="LiveId" clId="{928B64CB-8E17-415B-A7C7-520D347E7D84}" dt="2019-07-29T07:00:47.075" v="257" actId="1076"/>
          <ac:picMkLst>
            <pc:docMk/>
            <pc:sldMk cId="407922728" sldId="366"/>
            <ac:picMk id="4" creationId="{F2EFC36D-B2EE-4AA6-B854-D6A4E7F23020}"/>
          </ac:picMkLst>
        </pc:picChg>
      </pc:sldChg>
      <pc:sldChg chg="addSp delSp modSp add mod setBg">
        <pc:chgData name="Davor Josipovic" userId="c5beaa7c1ac2955a" providerId="LiveId" clId="{928B64CB-8E17-415B-A7C7-520D347E7D84}" dt="2019-07-29T07:34:20.311" v="643" actId="20577"/>
        <pc:sldMkLst>
          <pc:docMk/>
          <pc:sldMk cId="1008514967" sldId="367"/>
        </pc:sldMkLst>
        <pc:spChg chg="mod">
          <ac:chgData name="Davor Josipovic" userId="c5beaa7c1ac2955a" providerId="LiveId" clId="{928B64CB-8E17-415B-A7C7-520D347E7D84}" dt="2019-07-29T07:34:20.311" v="643" actId="20577"/>
          <ac:spMkLst>
            <pc:docMk/>
            <pc:sldMk cId="1008514967" sldId="367"/>
            <ac:spMk id="2" creationId="{F67B9DCF-58EB-45F6-8AFE-12EC44EFB13D}"/>
          </ac:spMkLst>
        </pc:spChg>
        <pc:spChg chg="del">
          <ac:chgData name="Davor Josipovic" userId="c5beaa7c1ac2955a" providerId="LiveId" clId="{928B64CB-8E17-415B-A7C7-520D347E7D84}" dt="2019-07-29T07:03:06.469" v="365"/>
          <ac:spMkLst>
            <pc:docMk/>
            <pc:sldMk cId="1008514967" sldId="367"/>
            <ac:spMk id="3" creationId="{ED950B36-F8B9-45AA-A6E9-AEEE81AB5CB2}"/>
          </ac:spMkLst>
        </pc:spChg>
        <pc:spChg chg="add del mod">
          <ac:chgData name="Davor Josipovic" userId="c5beaa7c1ac2955a" providerId="LiveId" clId="{928B64CB-8E17-415B-A7C7-520D347E7D84}" dt="2019-07-29T07:11:57.147" v="369"/>
          <ac:spMkLst>
            <pc:docMk/>
            <pc:sldMk cId="1008514967" sldId="367"/>
            <ac:spMk id="5" creationId="{81D44F62-C429-4159-A3AE-01AE6D00F7E4}"/>
          </ac:spMkLst>
        </pc:spChg>
        <pc:spChg chg="add del mod">
          <ac:chgData name="Davor Josipovic" userId="c5beaa7c1ac2955a" providerId="LiveId" clId="{928B64CB-8E17-415B-A7C7-520D347E7D84}" dt="2019-07-29T07:19:32.669" v="377"/>
          <ac:spMkLst>
            <pc:docMk/>
            <pc:sldMk cId="1008514967" sldId="367"/>
            <ac:spMk id="8" creationId="{5012C540-7F13-46BA-9719-F7E0F0410404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74" creationId="{867D4867-5BA7-4462-B2F6-A23F4A622AA7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2055" creationId="{51DECE51-1BB5-42B1-9F9C-F1F03381A577}"/>
          </ac:spMkLst>
        </pc:spChg>
        <pc:picChg chg="add del mod">
          <ac:chgData name="Davor Josipovic" userId="c5beaa7c1ac2955a" providerId="LiveId" clId="{928B64CB-8E17-415B-A7C7-520D347E7D84}" dt="2019-07-29T07:19:30.100" v="376" actId="478"/>
          <ac:picMkLst>
            <pc:docMk/>
            <pc:sldMk cId="1008514967" sldId="367"/>
            <ac:picMk id="6" creationId="{EAEA1CBC-91B8-4D02-9E22-0CC75EE30CBB}"/>
          </ac:picMkLst>
        </pc:picChg>
        <pc:picChg chg="add mod">
          <ac:chgData name="Davor Josipovic" userId="c5beaa7c1ac2955a" providerId="LiveId" clId="{928B64CB-8E17-415B-A7C7-520D347E7D84}" dt="2019-07-29T07:19:32.669" v="377"/>
          <ac:picMkLst>
            <pc:docMk/>
            <pc:sldMk cId="1008514967" sldId="367"/>
            <ac:picMk id="9" creationId="{C8E5F0B7-E702-4607-BA87-E840472A5F92}"/>
          </ac:picMkLst>
        </pc:picChg>
        <pc:picChg chg="add del">
          <ac:chgData name="Davor Josipovic" userId="c5beaa7c1ac2955a" providerId="LiveId" clId="{928B64CB-8E17-415B-A7C7-520D347E7D84}" dt="2019-07-29T07:03:26.283" v="368" actId="478"/>
          <ac:picMkLst>
            <pc:docMk/>
            <pc:sldMk cId="1008514967" sldId="367"/>
            <ac:picMk id="2050" creationId="{30F140D2-AAE9-46F8-ABCB-5B860D8B09A5}"/>
          </ac:picMkLst>
        </pc:picChg>
        <pc:picChg chg="add del">
          <ac:chgData name="Davor Josipovic" userId="c5beaa7c1ac2955a" providerId="LiveId" clId="{928B64CB-8E17-415B-A7C7-520D347E7D84}" dt="2019-07-29T07:03:10.822" v="367" actId="26606"/>
          <ac:picMkLst>
            <pc:docMk/>
            <pc:sldMk cId="1008514967" sldId="367"/>
            <ac:picMk id="2053" creationId="{30F140D2-AAE9-46F8-ABCB-5B860D8B09A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34:38.545" v="647" actId="14100"/>
        <pc:sldMkLst>
          <pc:docMk/>
          <pc:sldMk cId="4244053403" sldId="369"/>
        </pc:sldMkLst>
        <pc:spChg chg="mod">
          <ac:chgData name="Davor Josipovic" userId="c5beaa7c1ac2955a" providerId="LiveId" clId="{928B64CB-8E17-415B-A7C7-520D347E7D84}" dt="2019-07-29T07:34:25.862" v="644"/>
          <ac:spMkLst>
            <pc:docMk/>
            <pc:sldMk cId="4244053403" sldId="369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2:26.334" v="457"/>
          <ac:spMkLst>
            <pc:docMk/>
            <pc:sldMk cId="4244053403" sldId="369"/>
            <ac:spMk id="4" creationId="{1FB6EE32-B572-4D49-AFE7-4172462AD92B}"/>
          </ac:spMkLst>
        </pc:spChg>
        <pc:spChg chg="add mod">
          <ac:chgData name="Davor Josipovic" userId="c5beaa7c1ac2955a" providerId="LiveId" clId="{928B64CB-8E17-415B-A7C7-520D347E7D84}" dt="2019-07-29T07:34:38.545" v="647" actId="14100"/>
          <ac:spMkLst>
            <pc:docMk/>
            <pc:sldMk cId="4244053403" sldId="369"/>
            <ac:spMk id="7" creationId="{AE9AECF1-66E4-4B13-9FC7-65F34F1422FC}"/>
          </ac:spMkLst>
        </pc:spChg>
        <pc:picChg chg="add mod">
          <ac:chgData name="Davor Josipovic" userId="c5beaa7c1ac2955a" providerId="LiveId" clId="{928B64CB-8E17-415B-A7C7-520D347E7D84}" dt="2019-07-29T07:22:26.334" v="457"/>
          <ac:picMkLst>
            <pc:docMk/>
            <pc:sldMk cId="4244053403" sldId="369"/>
            <ac:picMk id="5" creationId="{6262C206-288D-4BD4-858C-3862E3CDBE02}"/>
          </ac:picMkLst>
        </pc:picChg>
        <pc:picChg chg="del">
          <ac:chgData name="Davor Josipovic" userId="c5beaa7c1ac2955a" providerId="LiveId" clId="{928B64CB-8E17-415B-A7C7-520D347E7D84}" dt="2019-07-29T07:22:24.161" v="456" actId="478"/>
          <ac:picMkLst>
            <pc:docMk/>
            <pc:sldMk cId="4244053403" sldId="369"/>
            <ac:picMk id="9" creationId="{C8E5F0B7-E702-4607-BA87-E840472A5F92}"/>
          </ac:picMkLst>
        </pc:picChg>
      </pc:sldChg>
      <pc:sldChg chg="addSp delSp modSp add">
        <pc:chgData name="Davor Josipovic" userId="c5beaa7c1ac2955a" providerId="LiveId" clId="{928B64CB-8E17-415B-A7C7-520D347E7D84}" dt="2019-07-29T07:36:48.100" v="648"/>
        <pc:sldMkLst>
          <pc:docMk/>
          <pc:sldMk cId="900646356" sldId="370"/>
        </pc:sldMkLst>
        <pc:spChg chg="mod">
          <ac:chgData name="Davor Josipovic" userId="c5beaa7c1ac2955a" providerId="LiveId" clId="{928B64CB-8E17-415B-A7C7-520D347E7D84}" dt="2019-07-29T07:34:29.497" v="645"/>
          <ac:spMkLst>
            <pc:docMk/>
            <pc:sldMk cId="900646356" sldId="370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9:23.042" v="560"/>
          <ac:spMkLst>
            <pc:docMk/>
            <pc:sldMk cId="900646356" sldId="370"/>
            <ac:spMk id="4" creationId="{EED72485-44A9-403A-8A25-4ED28D9A1704}"/>
          </ac:spMkLst>
        </pc:spChg>
        <pc:spChg chg="del">
          <ac:chgData name="Davor Josipovic" userId="c5beaa7c1ac2955a" providerId="LiveId" clId="{928B64CB-8E17-415B-A7C7-520D347E7D84}" dt="2019-07-29T07:29:15.488" v="558" actId="478"/>
          <ac:spMkLst>
            <pc:docMk/>
            <pc:sldMk cId="900646356" sldId="370"/>
            <ac:spMk id="7" creationId="{AE9AECF1-66E4-4B13-9FC7-65F34F1422FC}"/>
          </ac:spMkLst>
        </pc:spChg>
        <pc:spChg chg="add">
          <ac:chgData name="Davor Josipovic" userId="c5beaa7c1ac2955a" providerId="LiveId" clId="{928B64CB-8E17-415B-A7C7-520D347E7D84}" dt="2019-07-29T07:36:48.100" v="648"/>
          <ac:spMkLst>
            <pc:docMk/>
            <pc:sldMk cId="900646356" sldId="370"/>
            <ac:spMk id="8" creationId="{85D6BAED-AA97-4A46-A5E8-B13FBBAF2A0C}"/>
          </ac:spMkLst>
        </pc:spChg>
        <pc:picChg chg="del">
          <ac:chgData name="Davor Josipovic" userId="c5beaa7c1ac2955a" providerId="LiveId" clId="{928B64CB-8E17-415B-A7C7-520D347E7D84}" dt="2019-07-29T07:29:20.531" v="559" actId="478"/>
          <ac:picMkLst>
            <pc:docMk/>
            <pc:sldMk cId="900646356" sldId="370"/>
            <ac:picMk id="5" creationId="{6262C206-288D-4BD4-858C-3862E3CDBE02}"/>
          </ac:picMkLst>
        </pc:picChg>
        <pc:picChg chg="add mod">
          <ac:chgData name="Davor Josipovic" userId="c5beaa7c1ac2955a" providerId="LiveId" clId="{928B64CB-8E17-415B-A7C7-520D347E7D84}" dt="2019-07-29T07:29:23.042" v="560"/>
          <ac:picMkLst>
            <pc:docMk/>
            <pc:sldMk cId="900646356" sldId="370"/>
            <ac:picMk id="6" creationId="{F850BDD0-DE8A-4A14-8EE5-CBE902606BBD}"/>
          </ac:picMkLst>
        </pc:picChg>
      </pc:sldChg>
      <pc:sldChg chg="modSp add">
        <pc:chgData name="Davor Josipovic" userId="c5beaa7c1ac2955a" providerId="LiveId" clId="{928B64CB-8E17-415B-A7C7-520D347E7D84}" dt="2019-07-29T07:30:50.110" v="596" actId="20577"/>
        <pc:sldMkLst>
          <pc:docMk/>
          <pc:sldMk cId="3622617799" sldId="371"/>
        </pc:sldMkLst>
        <pc:spChg chg="mod">
          <ac:chgData name="Davor Josipovic" userId="c5beaa7c1ac2955a" providerId="LiveId" clId="{928B64CB-8E17-415B-A7C7-520D347E7D84}" dt="2019-07-29T07:30:44.808" v="587" actId="20577"/>
          <ac:spMkLst>
            <pc:docMk/>
            <pc:sldMk cId="3622617799" sldId="371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0:50.110" v="596" actId="20577"/>
          <ac:spMkLst>
            <pc:docMk/>
            <pc:sldMk cId="3622617799" sldId="371"/>
            <ac:spMk id="5" creationId="{CA528F7E-FCA6-4235-B85D-808106A53E05}"/>
          </ac:spMkLst>
        </pc:spChg>
      </pc:sldChg>
      <pc:sldChg chg="modSp add">
        <pc:chgData name="Davor Josipovic" userId="c5beaa7c1ac2955a" providerId="LiveId" clId="{928B64CB-8E17-415B-A7C7-520D347E7D84}" dt="2019-07-29T07:31:06.353" v="626" actId="20577"/>
        <pc:sldMkLst>
          <pc:docMk/>
          <pc:sldMk cId="1802100865" sldId="372"/>
        </pc:sldMkLst>
        <pc:spChg chg="mod">
          <ac:chgData name="Davor Josipovic" userId="c5beaa7c1ac2955a" providerId="LiveId" clId="{928B64CB-8E17-415B-A7C7-520D347E7D84}" dt="2019-07-29T07:31:01.934" v="613" actId="20577"/>
          <ac:spMkLst>
            <pc:docMk/>
            <pc:sldMk cId="1802100865" sldId="372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1:06.353" v="626" actId="20577"/>
          <ac:spMkLst>
            <pc:docMk/>
            <pc:sldMk cId="1802100865" sldId="372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928B64CB-8E17-415B-A7C7-520D347E7D84}" dt="2019-07-29T07:42:53.561" v="784" actId="6549"/>
        <pc:sldMkLst>
          <pc:docMk/>
          <pc:sldMk cId="1951136321" sldId="373"/>
        </pc:sldMkLst>
        <pc:spChg chg="mod">
          <ac:chgData name="Davor Josipovic" userId="c5beaa7c1ac2955a" providerId="LiveId" clId="{928B64CB-8E17-415B-A7C7-520D347E7D84}" dt="2019-07-29T07:37:56.222" v="685"/>
          <ac:spMkLst>
            <pc:docMk/>
            <pc:sldMk cId="1951136321" sldId="373"/>
            <ac:spMk id="2" creationId="{463BC39B-AE8B-45D3-A6DB-2E33B2854377}"/>
          </ac:spMkLst>
        </pc:spChg>
        <pc:spChg chg="del mod">
          <ac:chgData name="Davor Josipovic" userId="c5beaa7c1ac2955a" providerId="LiveId" clId="{928B64CB-8E17-415B-A7C7-520D347E7D84}" dt="2019-07-29T07:41:02.776" v="695"/>
          <ac:spMkLst>
            <pc:docMk/>
            <pc:sldMk cId="1951136321" sldId="373"/>
            <ac:spMk id="3" creationId="{6173D470-552C-41B9-BC24-58AAE7F74B68}"/>
          </ac:spMkLst>
        </pc:spChg>
        <pc:picChg chg="add">
          <ac:chgData name="Davor Josipovic" userId="c5beaa7c1ac2955a" providerId="LiveId" clId="{928B64CB-8E17-415B-A7C7-520D347E7D84}" dt="2019-07-29T07:41:02.776" v="695"/>
          <ac:picMkLst>
            <pc:docMk/>
            <pc:sldMk cId="1951136321" sldId="373"/>
            <ac:picMk id="3074" creationId="{F1466F35-A402-4B24-9017-FE547ED28B79}"/>
          </ac:picMkLst>
        </pc:picChg>
      </pc:sldChg>
      <pc:sldChg chg="modSp add">
        <pc:chgData name="Davor Josipovic" userId="c5beaa7c1ac2955a" providerId="LiveId" clId="{928B64CB-8E17-415B-A7C7-520D347E7D84}" dt="2019-07-29T07:38:30.136" v="694" actId="20577"/>
        <pc:sldMkLst>
          <pc:docMk/>
          <pc:sldMk cId="2671740063" sldId="374"/>
        </pc:sldMkLst>
        <pc:spChg chg="mod">
          <ac:chgData name="Davor Josipovic" userId="c5beaa7c1ac2955a" providerId="LiveId" clId="{928B64CB-8E17-415B-A7C7-520D347E7D84}" dt="2019-07-29T07:38:30.136" v="694" actId="20577"/>
          <ac:spMkLst>
            <pc:docMk/>
            <pc:sldMk cId="2671740063" sldId="374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8:27.122" v="693" actId="20577"/>
          <ac:spMkLst>
            <pc:docMk/>
            <pc:sldMk cId="2671740063" sldId="374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928B64CB-8E17-415B-A7C7-520D347E7D84}" dt="2019-07-29T07:49:23.902" v="939" actId="1076"/>
        <pc:sldMkLst>
          <pc:docMk/>
          <pc:sldMk cId="1157352619" sldId="375"/>
        </pc:sldMkLst>
        <pc:spChg chg="mod">
          <ac:chgData name="Davor Josipovic" userId="c5beaa7c1ac2955a" providerId="LiveId" clId="{928B64CB-8E17-415B-A7C7-520D347E7D84}" dt="2019-07-29T07:47:16.196" v="936" actId="20577"/>
          <ac:spMkLst>
            <pc:docMk/>
            <pc:sldMk cId="1157352619" sldId="375"/>
            <ac:spMk id="2" creationId="{4590160C-8953-4C62-A56C-F5717891AFC8}"/>
          </ac:spMkLst>
        </pc:spChg>
        <pc:spChg chg="del">
          <ac:chgData name="Davor Josipovic" userId="c5beaa7c1ac2955a" providerId="LiveId" clId="{928B64CB-8E17-415B-A7C7-520D347E7D84}" dt="2019-07-29T07:43:20.493" v="786"/>
          <ac:spMkLst>
            <pc:docMk/>
            <pc:sldMk cId="1157352619" sldId="375"/>
            <ac:spMk id="3" creationId="{367E8C12-1EA4-4831-84CE-FBE6557C31C8}"/>
          </ac:spMkLst>
        </pc:spChg>
        <pc:picChg chg="add">
          <ac:chgData name="Davor Josipovic" userId="c5beaa7c1ac2955a" providerId="LiveId" clId="{928B64CB-8E17-415B-A7C7-520D347E7D84}" dt="2019-07-29T07:43:20.493" v="786"/>
          <ac:picMkLst>
            <pc:docMk/>
            <pc:sldMk cId="1157352619" sldId="375"/>
            <ac:picMk id="6146" creationId="{D597E6E9-3687-4FCA-AC65-32311FB8042B}"/>
          </ac:picMkLst>
        </pc:picChg>
        <pc:picChg chg="add mod">
          <ac:chgData name="Davor Josipovic" userId="c5beaa7c1ac2955a" providerId="LiveId" clId="{928B64CB-8E17-415B-A7C7-520D347E7D84}" dt="2019-07-29T07:49:23.902" v="939" actId="1076"/>
          <ac:picMkLst>
            <pc:docMk/>
            <pc:sldMk cId="1157352619" sldId="375"/>
            <ac:picMk id="6148" creationId="{3845DE4D-F075-4258-91F4-D8124AA3E5F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45:01.372" v="850"/>
        <pc:sldMkLst>
          <pc:docMk/>
          <pc:sldMk cId="3348975012" sldId="376"/>
        </pc:sldMkLst>
        <pc:spChg chg="mod">
          <ac:chgData name="Davor Josipovic" userId="c5beaa7c1ac2955a" providerId="LiveId" clId="{928B64CB-8E17-415B-A7C7-520D347E7D84}" dt="2019-07-29T07:44:48.414" v="847" actId="20577"/>
          <ac:spMkLst>
            <pc:docMk/>
            <pc:sldMk cId="3348975012" sldId="376"/>
            <ac:spMk id="2" creationId="{463BC39B-AE8B-45D3-A6DB-2E33B2854377}"/>
          </ac:spMkLst>
        </pc:spChg>
        <pc:spChg chg="add del mod">
          <ac:chgData name="Davor Josipovic" userId="c5beaa7c1ac2955a" providerId="LiveId" clId="{928B64CB-8E17-415B-A7C7-520D347E7D84}" dt="2019-07-29T07:45:01.372" v="850"/>
          <ac:spMkLst>
            <pc:docMk/>
            <pc:sldMk cId="3348975012" sldId="376"/>
            <ac:spMk id="4" creationId="{1E944932-47F2-406D-87F6-374B8BB9CD0C}"/>
          </ac:spMkLst>
        </pc:spChg>
        <pc:picChg chg="del">
          <ac:chgData name="Davor Josipovic" userId="c5beaa7c1ac2955a" providerId="LiveId" clId="{928B64CB-8E17-415B-A7C7-520D347E7D84}" dt="2019-07-29T07:44:51.196" v="848" actId="478"/>
          <ac:picMkLst>
            <pc:docMk/>
            <pc:sldMk cId="3348975012" sldId="376"/>
            <ac:picMk id="3074" creationId="{F1466F35-A402-4B24-9017-FE547ED28B79}"/>
          </ac:picMkLst>
        </pc:picChg>
        <pc:picChg chg="add">
          <ac:chgData name="Davor Josipovic" userId="c5beaa7c1ac2955a" providerId="LiveId" clId="{928B64CB-8E17-415B-A7C7-520D347E7D84}" dt="2019-07-29T07:45:01.372" v="850"/>
          <ac:picMkLst>
            <pc:docMk/>
            <pc:sldMk cId="3348975012" sldId="376"/>
            <ac:picMk id="7170" creationId="{2E955D0D-BFF7-4C7C-9F80-E9712FB04662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58:47.568" v="1147" actId="403"/>
        <pc:sldMkLst>
          <pc:docMk/>
          <pc:sldMk cId="1384229986" sldId="377"/>
        </pc:sldMkLst>
        <pc:spChg chg="mod">
          <ac:chgData name="Davor Josipovic" userId="c5beaa7c1ac2955a" providerId="LiveId" clId="{928B64CB-8E17-415B-A7C7-520D347E7D84}" dt="2019-07-29T07:58:47.568" v="1147" actId="403"/>
          <ac:spMkLst>
            <pc:docMk/>
            <pc:sldMk cId="1384229986" sldId="377"/>
            <ac:spMk id="2" creationId="{C2CE96F2-9BF7-4D29-901D-AA7C6C4F9C8E}"/>
          </ac:spMkLst>
        </pc:spChg>
        <pc:spChg chg="del">
          <ac:chgData name="Davor Josipovic" userId="c5beaa7c1ac2955a" providerId="LiveId" clId="{928B64CB-8E17-415B-A7C7-520D347E7D84}" dt="2019-07-29T07:51:55.082" v="951"/>
          <ac:spMkLst>
            <pc:docMk/>
            <pc:sldMk cId="1384229986" sldId="377"/>
            <ac:spMk id="3" creationId="{C150FFF1-0085-40B6-848A-9AAB3C152531}"/>
          </ac:spMkLst>
        </pc:spChg>
        <pc:spChg chg="add del">
          <ac:chgData name="Davor Josipovic" userId="c5beaa7c1ac2955a" providerId="LiveId" clId="{928B64CB-8E17-415B-A7C7-520D347E7D84}" dt="2019-07-29T07:52:14.424" v="966"/>
          <ac:spMkLst>
            <pc:docMk/>
            <pc:sldMk cId="1384229986" sldId="377"/>
            <ac:spMk id="4" creationId="{3E6BADF1-8EC5-41A7-8E26-F112FDF80DBE}"/>
          </ac:spMkLst>
        </pc:spChg>
        <pc:spChg chg="add del mod">
          <ac:chgData name="Davor Josipovic" userId="c5beaa7c1ac2955a" providerId="LiveId" clId="{928B64CB-8E17-415B-A7C7-520D347E7D84}" dt="2019-07-29T07:55:00.133" v="1065"/>
          <ac:spMkLst>
            <pc:docMk/>
            <pc:sldMk cId="1384229986" sldId="377"/>
            <ac:spMk id="6" creationId="{2596ED3A-1929-4E70-9BB6-25276B1526F1}"/>
          </ac:spMkLst>
        </pc:spChg>
        <pc:picChg chg="add mod ord">
          <ac:chgData name="Davor Josipovic" userId="c5beaa7c1ac2955a" providerId="LiveId" clId="{928B64CB-8E17-415B-A7C7-520D347E7D84}" dt="2019-07-29T07:56:11.807" v="1078" actId="167"/>
          <ac:picMkLst>
            <pc:docMk/>
            <pc:sldMk cId="1384229986" sldId="377"/>
            <ac:picMk id="8" creationId="{278B66A1-D8B8-4B7B-993E-A4A58AFF0C1B}"/>
          </ac:picMkLst>
        </pc:picChg>
        <pc:picChg chg="add mod">
          <ac:chgData name="Davor Josipovic" userId="c5beaa7c1ac2955a" providerId="LiveId" clId="{928B64CB-8E17-415B-A7C7-520D347E7D84}" dt="2019-07-29T07:55:57.876" v="1075" actId="1076"/>
          <ac:picMkLst>
            <pc:docMk/>
            <pc:sldMk cId="1384229986" sldId="377"/>
            <ac:picMk id="10" creationId="{658F6FB2-B5AA-4B8E-8473-B0B2164B2135}"/>
          </ac:picMkLst>
        </pc:picChg>
        <pc:picChg chg="add del">
          <ac:chgData name="Davor Josipovic" userId="c5beaa7c1ac2955a" providerId="LiveId" clId="{928B64CB-8E17-415B-A7C7-520D347E7D84}" dt="2019-07-29T07:54:53.943" v="1064" actId="478"/>
          <ac:picMkLst>
            <pc:docMk/>
            <pc:sldMk cId="1384229986" sldId="377"/>
            <ac:picMk id="8194" creationId="{B1D3F261-EA1F-4F5D-83D9-91E8A9FB2580}"/>
          </ac:picMkLst>
        </pc:picChg>
        <pc:picChg chg="add del">
          <ac:chgData name="Davor Josipovic" userId="c5beaa7c1ac2955a" providerId="LiveId" clId="{928B64CB-8E17-415B-A7C7-520D347E7D84}" dt="2019-07-29T07:52:08.208" v="964"/>
          <ac:picMkLst>
            <pc:docMk/>
            <pc:sldMk cId="1384229986" sldId="377"/>
            <ac:picMk id="8196" creationId="{9BC940D0-6EF1-43C0-A565-41640FF0579A}"/>
          </ac:picMkLst>
        </pc:picChg>
      </pc:sldChg>
      <pc:sldChg chg="modSp add">
        <pc:chgData name="Davor Josipovic" userId="c5beaa7c1ac2955a" providerId="LiveId" clId="{928B64CB-8E17-415B-A7C7-520D347E7D84}" dt="2019-07-29T07:57:27.006" v="1102" actId="6549"/>
        <pc:sldMkLst>
          <pc:docMk/>
          <pc:sldMk cId="3460782076" sldId="378"/>
        </pc:sldMkLst>
        <pc:spChg chg="mod">
          <ac:chgData name="Davor Josipovic" userId="c5beaa7c1ac2955a" providerId="LiveId" clId="{928B64CB-8E17-415B-A7C7-520D347E7D84}" dt="2019-07-29T07:57:19.131" v="1092" actId="20577"/>
          <ac:spMkLst>
            <pc:docMk/>
            <pc:sldMk cId="3460782076" sldId="378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57:27.006" v="1102" actId="6549"/>
          <ac:spMkLst>
            <pc:docMk/>
            <pc:sldMk cId="3460782076" sldId="378"/>
            <ac:spMk id="5" creationId="{CA528F7E-FCA6-4235-B85D-808106A53E05}"/>
          </ac:spMkLst>
        </pc:spChg>
      </pc:sldChg>
      <pc:sldChg chg="addSp delSp modSp add del ord modNotesTx">
        <pc:chgData name="Davor Josipovic" userId="c5beaa7c1ac2955a" providerId="LiveId" clId="{928B64CB-8E17-415B-A7C7-520D347E7D84}" dt="2019-07-29T08:27:12.105" v="1920"/>
        <pc:sldMkLst>
          <pc:docMk/>
          <pc:sldMk cId="3056542785" sldId="379"/>
        </pc:sldMkLst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2" creationId="{D7286F67-A2C2-4F39-9648-C678AF1A33FA}"/>
          </ac:spMkLst>
        </pc:spChg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3" creationId="{CFEF8EC5-E74F-4728-8A4C-EE4F84590316}"/>
          </ac:spMkLst>
        </pc:spChg>
        <pc:spChg chg="add mod">
          <ac:chgData name="Davor Josipovic" userId="c5beaa7c1ac2955a" providerId="LiveId" clId="{928B64CB-8E17-415B-A7C7-520D347E7D84}" dt="2019-07-29T08:24:42.158" v="1855" actId="20577"/>
          <ac:spMkLst>
            <pc:docMk/>
            <pc:sldMk cId="3056542785" sldId="379"/>
            <ac:spMk id="4" creationId="{6052365D-01E5-4D17-916C-D240C27CE774}"/>
          </ac:spMkLst>
        </pc:spChg>
        <pc:spChg chg="add mod">
          <ac:chgData name="Davor Josipovic" userId="c5beaa7c1ac2955a" providerId="LiveId" clId="{928B64CB-8E17-415B-A7C7-520D347E7D84}" dt="2019-07-29T08:07:13.806" v="1358" actId="27636"/>
          <ac:spMkLst>
            <pc:docMk/>
            <pc:sldMk cId="3056542785" sldId="379"/>
            <ac:spMk id="5" creationId="{B1C06055-367F-40CC-AFF5-16C3896AAA77}"/>
          </ac:spMkLst>
        </pc:spChg>
        <pc:spChg chg="add del">
          <ac:chgData name="Davor Josipovic" userId="c5beaa7c1ac2955a" providerId="LiveId" clId="{928B64CB-8E17-415B-A7C7-520D347E7D84}" dt="2019-07-29T08:02:24.824" v="1217"/>
          <ac:spMkLst>
            <pc:docMk/>
            <pc:sldMk cId="3056542785" sldId="379"/>
            <ac:spMk id="6" creationId="{235D7689-A458-48E1-B149-04CF76E96CA4}"/>
          </ac:spMkLst>
        </pc:spChg>
        <pc:picChg chg="add mod">
          <ac:chgData name="Davor Josipovic" userId="c5beaa7c1ac2955a" providerId="LiveId" clId="{928B64CB-8E17-415B-A7C7-520D347E7D84}" dt="2019-07-29T08:08:52.746" v="1362" actId="1076"/>
          <ac:picMkLst>
            <pc:docMk/>
            <pc:sldMk cId="3056542785" sldId="379"/>
            <ac:picMk id="7" creationId="{8F7FF123-CCF8-4A9C-837D-9E6D6AE6223C}"/>
          </ac:picMkLst>
        </pc:picChg>
      </pc:sldChg>
      <pc:sldChg chg="addSp modSp add">
        <pc:chgData name="Davor Josipovic" userId="c5beaa7c1ac2955a" providerId="LiveId" clId="{928B64CB-8E17-415B-A7C7-520D347E7D84}" dt="2019-07-29T08:16:25.729" v="1671" actId="1076"/>
        <pc:sldMkLst>
          <pc:docMk/>
          <pc:sldMk cId="1314869589" sldId="380"/>
        </pc:sldMkLst>
        <pc:spChg chg="mod">
          <ac:chgData name="Davor Josipovic" userId="c5beaa7c1ac2955a" providerId="LiveId" clId="{928B64CB-8E17-415B-A7C7-520D347E7D84}" dt="2019-07-29T08:10:41.351" v="1487" actId="20577"/>
          <ac:spMkLst>
            <pc:docMk/>
            <pc:sldMk cId="1314869589" sldId="380"/>
            <ac:spMk id="2" creationId="{7C2EDA38-F294-4E6E-A041-B2352E27CE13}"/>
          </ac:spMkLst>
        </pc:spChg>
        <pc:spChg chg="mod">
          <ac:chgData name="Davor Josipovic" userId="c5beaa7c1ac2955a" providerId="LiveId" clId="{928B64CB-8E17-415B-A7C7-520D347E7D84}" dt="2019-07-29T08:13:14.421" v="1661" actId="20577"/>
          <ac:spMkLst>
            <pc:docMk/>
            <pc:sldMk cId="1314869589" sldId="380"/>
            <ac:spMk id="3" creationId="{93D3CED8-33F4-4A4F-9CCE-B28DD25A6CE4}"/>
          </ac:spMkLst>
        </pc:spChg>
        <pc:picChg chg="add mod ord modCrop">
          <ac:chgData name="Davor Josipovic" userId="c5beaa7c1ac2955a" providerId="LiveId" clId="{928B64CB-8E17-415B-A7C7-520D347E7D84}" dt="2019-07-29T08:16:25.729" v="1671" actId="1076"/>
          <ac:picMkLst>
            <pc:docMk/>
            <pc:sldMk cId="1314869589" sldId="380"/>
            <ac:picMk id="5" creationId="{81CFF22F-EFB1-406B-AA89-487418DBF283}"/>
          </ac:picMkLst>
        </pc:picChg>
      </pc:sldChg>
      <pc:sldChg chg="addSp delSp modSp add">
        <pc:chgData name="Davor Josipovic" userId="c5beaa7c1ac2955a" providerId="LiveId" clId="{928B64CB-8E17-415B-A7C7-520D347E7D84}" dt="2019-07-29T08:17:52.338" v="1675"/>
        <pc:sldMkLst>
          <pc:docMk/>
          <pc:sldMk cId="927868316" sldId="382"/>
        </pc:sldMkLst>
        <pc:spChg chg="add del mod">
          <ac:chgData name="Davor Josipovic" userId="c5beaa7c1ac2955a" providerId="LiveId" clId="{928B64CB-8E17-415B-A7C7-520D347E7D84}" dt="2019-07-29T08:17:52.338" v="1675"/>
          <ac:spMkLst>
            <pc:docMk/>
            <pc:sldMk cId="927868316" sldId="382"/>
            <ac:spMk id="4" creationId="{B5C7E4B1-3F7C-4AE2-8180-6465F796DBC8}"/>
          </ac:spMkLst>
        </pc:spChg>
        <pc:picChg chg="del">
          <ac:chgData name="Davor Josipovic" userId="c5beaa7c1ac2955a" providerId="LiveId" clId="{928B64CB-8E17-415B-A7C7-520D347E7D84}" dt="2019-07-29T08:17:50.396" v="1674" actId="478"/>
          <ac:picMkLst>
            <pc:docMk/>
            <pc:sldMk cId="927868316" sldId="382"/>
            <ac:picMk id="5" creationId="{6F3CE57A-F1D5-4A48-B8B9-F3352ADC8583}"/>
          </ac:picMkLst>
        </pc:picChg>
        <pc:picChg chg="add mod">
          <ac:chgData name="Davor Josipovic" userId="c5beaa7c1ac2955a" providerId="LiveId" clId="{928B64CB-8E17-415B-A7C7-520D347E7D84}" dt="2019-07-29T08:17:52.338" v="1675"/>
          <ac:picMkLst>
            <pc:docMk/>
            <pc:sldMk cId="927868316" sldId="382"/>
            <ac:picMk id="7" creationId="{46AD50D7-25C2-4A9F-9494-CCE4663D61ED}"/>
          </ac:picMkLst>
        </pc:picChg>
      </pc:sldChg>
      <pc:sldChg chg="addSp delSp modSp add ord">
        <pc:chgData name="Davor Josipovic" userId="c5beaa7c1ac2955a" providerId="LiveId" clId="{928B64CB-8E17-415B-A7C7-520D347E7D84}" dt="2019-07-29T08:22:50.838" v="1831"/>
        <pc:sldMkLst>
          <pc:docMk/>
          <pc:sldMk cId="3594623893" sldId="383"/>
        </pc:sldMkLst>
        <pc:spChg chg="add del mod">
          <ac:chgData name="Davor Josipovic" userId="c5beaa7c1ac2955a" providerId="LiveId" clId="{928B64CB-8E17-415B-A7C7-520D347E7D84}" dt="2019-07-29T08:18:52.464" v="1678"/>
          <ac:spMkLst>
            <pc:docMk/>
            <pc:sldMk cId="3594623893" sldId="383"/>
            <ac:spMk id="4" creationId="{D7207542-5876-47E6-9B69-CAB1209B6038}"/>
          </ac:spMkLst>
        </pc:spChg>
        <pc:picChg chg="add mod">
          <ac:chgData name="Davor Josipovic" userId="c5beaa7c1ac2955a" providerId="LiveId" clId="{928B64CB-8E17-415B-A7C7-520D347E7D84}" dt="2019-07-29T08:18:52.464" v="1678"/>
          <ac:picMkLst>
            <pc:docMk/>
            <pc:sldMk cId="3594623893" sldId="383"/>
            <ac:picMk id="6" creationId="{9F9AFB5B-DE0E-48D2-A457-CD5F4C8BF20A}"/>
          </ac:picMkLst>
        </pc:picChg>
        <pc:picChg chg="del">
          <ac:chgData name="Davor Josipovic" userId="c5beaa7c1ac2955a" providerId="LiveId" clId="{928B64CB-8E17-415B-A7C7-520D347E7D84}" dt="2019-07-29T08:18:50.214" v="1677" actId="478"/>
          <ac:picMkLst>
            <pc:docMk/>
            <pc:sldMk cId="3594623893" sldId="383"/>
            <ac:picMk id="7" creationId="{46AD50D7-25C2-4A9F-9494-CCE4663D61ED}"/>
          </ac:picMkLst>
        </pc:picChg>
      </pc:sldChg>
      <pc:sldChg chg="modSp add">
        <pc:chgData name="Davor Josipovic" userId="c5beaa7c1ac2955a" providerId="LiveId" clId="{928B64CB-8E17-415B-A7C7-520D347E7D84}" dt="2019-07-29T08:22:34.727" v="1830" actId="20577"/>
        <pc:sldMkLst>
          <pc:docMk/>
          <pc:sldMk cId="3257244542" sldId="384"/>
        </pc:sldMkLst>
        <pc:spChg chg="mod">
          <ac:chgData name="Davor Josipovic" userId="c5beaa7c1ac2955a" providerId="LiveId" clId="{928B64CB-8E17-415B-A7C7-520D347E7D84}" dt="2019-07-29T08:20:06.567" v="1700" actId="20577"/>
          <ac:spMkLst>
            <pc:docMk/>
            <pc:sldMk cId="3257244542" sldId="384"/>
            <ac:spMk id="2" creationId="{AEFC41BD-12F1-4235-985B-8B241DC3B782}"/>
          </ac:spMkLst>
        </pc:spChg>
        <pc:spChg chg="mod">
          <ac:chgData name="Davor Josipovic" userId="c5beaa7c1ac2955a" providerId="LiveId" clId="{928B64CB-8E17-415B-A7C7-520D347E7D84}" dt="2019-07-29T08:22:34.727" v="1830" actId="20577"/>
          <ac:spMkLst>
            <pc:docMk/>
            <pc:sldMk cId="3257244542" sldId="384"/>
            <ac:spMk id="3" creationId="{3B6D46CC-71A7-4021-84DB-365EA728EC19}"/>
          </ac:spMkLst>
        </pc:spChg>
      </pc:sldChg>
      <pc:sldChg chg="modSp add">
        <pc:chgData name="Davor Josipovic" userId="c5beaa7c1ac2955a" providerId="LiveId" clId="{928B64CB-8E17-415B-A7C7-520D347E7D84}" dt="2019-07-29T08:27:09.073" v="1919" actId="20577"/>
        <pc:sldMkLst>
          <pc:docMk/>
          <pc:sldMk cId="2681900180" sldId="385"/>
        </pc:sldMkLst>
        <pc:spChg chg="mod">
          <ac:chgData name="Davor Josipovic" userId="c5beaa7c1ac2955a" providerId="LiveId" clId="{928B64CB-8E17-415B-A7C7-520D347E7D84}" dt="2019-07-29T08:26:59.213" v="1891" actId="20577"/>
          <ac:spMkLst>
            <pc:docMk/>
            <pc:sldMk cId="2681900180" sldId="385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8:27:09.073" v="1919" actId="20577"/>
          <ac:spMkLst>
            <pc:docMk/>
            <pc:sldMk cId="2681900180" sldId="385"/>
            <ac:spMk id="5" creationId="{CA528F7E-FCA6-4235-B85D-808106A53E05}"/>
          </ac:spMkLst>
        </pc:spChg>
      </pc:sldChg>
    </pc:docChg>
  </pc:docChgLst>
  <pc:docChgLst>
    <pc:chgData name="Davor Josipovic" userId="c5beaa7c1ac2955a" providerId="LiveId" clId="{B7429CC7-317D-4482-B58F-C41AABE8CC99}"/>
    <pc:docChg chg="undo redo custSel modSld">
      <pc:chgData name="Davor Josipovic" userId="c5beaa7c1ac2955a" providerId="LiveId" clId="{B7429CC7-317D-4482-B58F-C41AABE8CC99}" dt="2020-09-22T09:47:37.553" v="545" actId="20577"/>
      <pc:docMkLst>
        <pc:docMk/>
      </pc:docMkLst>
      <pc:sldChg chg="modSp mod modNotesTx">
        <pc:chgData name="Davor Josipovic" userId="c5beaa7c1ac2955a" providerId="LiveId" clId="{B7429CC7-317D-4482-B58F-C41AABE8CC99}" dt="2020-09-22T07:49:41.314" v="527" actId="20577"/>
        <pc:sldMkLst>
          <pc:docMk/>
          <pc:sldMk cId="1487701175" sldId="576"/>
        </pc:sldMkLst>
        <pc:spChg chg="mod">
          <ac:chgData name="Davor Josipovic" userId="c5beaa7c1ac2955a" providerId="LiveId" clId="{B7429CC7-317D-4482-B58F-C41AABE8CC99}" dt="2020-09-22T07:49:41.314" v="527" actId="20577"/>
          <ac:spMkLst>
            <pc:docMk/>
            <pc:sldMk cId="1487701175" sldId="576"/>
            <ac:spMk id="3" creationId="{37A014F5-FA4B-42A4-A7EE-BEF0D300DB12}"/>
          </ac:spMkLst>
        </pc:spChg>
      </pc:sldChg>
      <pc:sldChg chg="modSp">
        <pc:chgData name="Davor Josipovic" userId="c5beaa7c1ac2955a" providerId="LiveId" clId="{B7429CC7-317D-4482-B58F-C41AABE8CC99}" dt="2020-09-22T09:12:37.737" v="541" actId="20578"/>
        <pc:sldMkLst>
          <pc:docMk/>
          <pc:sldMk cId="2707780329" sldId="581"/>
        </pc:sldMkLst>
        <pc:spChg chg="mod">
          <ac:chgData name="Davor Josipovic" userId="c5beaa7c1ac2955a" providerId="LiveId" clId="{B7429CC7-317D-4482-B58F-C41AABE8CC99}" dt="2020-09-22T09:12:37.737" v="541" actId="20578"/>
          <ac:spMkLst>
            <pc:docMk/>
            <pc:sldMk cId="2707780329" sldId="581"/>
            <ac:spMk id="3" creationId="{41117EEE-752B-4034-A4F6-A932CB070F73}"/>
          </ac:spMkLst>
        </pc:spChg>
      </pc:sldChg>
      <pc:sldChg chg="modSp">
        <pc:chgData name="Davor Josipovic" userId="c5beaa7c1ac2955a" providerId="LiveId" clId="{B7429CC7-317D-4482-B58F-C41AABE8CC99}" dt="2020-09-22T07:17:20.468" v="0"/>
        <pc:sldMkLst>
          <pc:docMk/>
          <pc:sldMk cId="2022588270" sldId="583"/>
        </pc:sldMkLst>
        <pc:picChg chg="mod">
          <ac:chgData name="Davor Josipovic" userId="c5beaa7c1ac2955a" providerId="LiveId" clId="{B7429CC7-317D-4482-B58F-C41AABE8CC99}" dt="2020-09-22T07:17:20.468" v="0"/>
          <ac:picMkLst>
            <pc:docMk/>
            <pc:sldMk cId="2022588270" sldId="583"/>
            <ac:picMk id="6" creationId="{33558A92-707B-4E17-B29D-769532D765C2}"/>
          </ac:picMkLst>
        </pc:picChg>
      </pc:sldChg>
      <pc:sldChg chg="modSp mod">
        <pc:chgData name="Davor Josipovic" userId="c5beaa7c1ac2955a" providerId="LiveId" clId="{B7429CC7-317D-4482-B58F-C41AABE8CC99}" dt="2020-09-22T09:47:37.553" v="545" actId="20577"/>
        <pc:sldMkLst>
          <pc:docMk/>
          <pc:sldMk cId="1130132827" sldId="587"/>
        </pc:sldMkLst>
        <pc:spChg chg="mod">
          <ac:chgData name="Davor Josipovic" userId="c5beaa7c1ac2955a" providerId="LiveId" clId="{B7429CC7-317D-4482-B58F-C41AABE8CC99}" dt="2020-09-22T09:47:37.553" v="545" actId="20577"/>
          <ac:spMkLst>
            <pc:docMk/>
            <pc:sldMk cId="1130132827" sldId="587"/>
            <ac:spMk id="3" creationId="{2B5F585F-70A5-4E40-B143-45025766B257}"/>
          </ac:spMkLst>
        </pc:spChg>
      </pc:sldChg>
      <pc:sldChg chg="modSp mod">
        <pc:chgData name="Davor Josipovic" userId="c5beaa7c1ac2955a" providerId="LiveId" clId="{B7429CC7-317D-4482-B58F-C41AABE8CC99}" dt="2020-09-22T07:42:08.049" v="17" actId="20577"/>
        <pc:sldMkLst>
          <pc:docMk/>
          <pc:sldMk cId="768134722" sldId="589"/>
        </pc:sldMkLst>
        <pc:spChg chg="mod">
          <ac:chgData name="Davor Josipovic" userId="c5beaa7c1ac2955a" providerId="LiveId" clId="{B7429CC7-317D-4482-B58F-C41AABE8CC99}" dt="2020-09-22T07:42:08.049" v="17" actId="20577"/>
          <ac:spMkLst>
            <pc:docMk/>
            <pc:sldMk cId="768134722" sldId="589"/>
            <ac:spMk id="3" creationId="{977F311D-B63D-47CB-8611-E83AEC7915AF}"/>
          </ac:spMkLst>
        </pc:spChg>
      </pc:sldChg>
    </pc:docChg>
  </pc:docChgLst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9-09T21:32:17.912" v="13913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  <pc:sldChg chg="modSp add del ord">
        <pc:chgData name="Davor Josipovic" userId="c5beaa7c1ac2955a" providerId="LiveId" clId="{AA192CAC-6486-4EDF-A55B-BD09A2B748C1}" dt="2019-07-12T19:23:19.242" v="4375" actId="20577"/>
        <pc:sldMkLst>
          <pc:docMk/>
          <pc:sldMk cId="317165213" sldId="363"/>
        </pc:sldMkLst>
        <pc:spChg chg="mod">
          <ac:chgData name="Davor Josipovic" userId="c5beaa7c1ac2955a" providerId="LiveId" clId="{AA192CAC-6486-4EDF-A55B-BD09A2B748C1}" dt="2019-07-12T19:23:19.242" v="4375" actId="20577"/>
          <ac:spMkLst>
            <pc:docMk/>
            <pc:sldMk cId="317165213" sldId="363"/>
            <ac:spMk id="2" creationId="{C381B617-432B-4260-807D-A33327190D4A}"/>
          </ac:spMkLst>
        </pc:spChg>
      </pc:sldChg>
      <pc:sldChg chg="modSp">
        <pc:chgData name="Davor Josipovic" userId="c5beaa7c1ac2955a" providerId="LiveId" clId="{AA192CAC-6486-4EDF-A55B-BD09A2B748C1}" dt="2019-07-29T23:12:04.664" v="7426" actId="20577"/>
        <pc:sldMkLst>
          <pc:docMk/>
          <pc:sldMk cId="319642078" sldId="365"/>
        </pc:sldMkLst>
        <pc:spChg chg="mod">
          <ac:chgData name="Davor Josipovic" userId="c5beaa7c1ac2955a" providerId="LiveId" clId="{AA192CAC-6486-4EDF-A55B-BD09A2B748C1}" dt="2019-07-29T23:12:04.664" v="7426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delSp">
        <pc:chgData name="Davor Josipovic" userId="c5beaa7c1ac2955a" providerId="LiveId" clId="{AA192CAC-6486-4EDF-A55B-BD09A2B748C1}" dt="2019-07-30T08:17:55.838" v="7466" actId="478"/>
        <pc:sldMkLst>
          <pc:docMk/>
          <pc:sldMk cId="900646356" sldId="370"/>
        </pc:sldMkLst>
        <pc:spChg chg="del">
          <ac:chgData name="Davor Josipovic" userId="c5beaa7c1ac2955a" providerId="LiveId" clId="{AA192CAC-6486-4EDF-A55B-BD09A2B748C1}" dt="2019-07-30T08:17:55.838" v="7466" actId="478"/>
          <ac:spMkLst>
            <pc:docMk/>
            <pc:sldMk cId="900646356" sldId="370"/>
            <ac:spMk id="8" creationId="{85D6BAED-AA97-4A46-A5E8-B13FBBAF2A0C}"/>
          </ac:spMkLst>
        </pc:spChg>
      </pc:sldChg>
      <pc:sldChg chg="addSp modSp">
        <pc:chgData name="Davor Josipovic" userId="c5beaa7c1ac2955a" providerId="LiveId" clId="{AA192CAC-6486-4EDF-A55B-BD09A2B748C1}" dt="2019-07-30T08:26:10.708" v="7525" actId="5793"/>
        <pc:sldMkLst>
          <pc:docMk/>
          <pc:sldMk cId="1157352619" sldId="375"/>
        </pc:sldMkLst>
        <pc:spChg chg="add mod">
          <ac:chgData name="Davor Josipovic" userId="c5beaa7c1ac2955a" providerId="LiveId" clId="{AA192CAC-6486-4EDF-A55B-BD09A2B748C1}" dt="2019-07-30T08:26:10.708" v="7525" actId="5793"/>
          <ac:spMkLst>
            <pc:docMk/>
            <pc:sldMk cId="1157352619" sldId="375"/>
            <ac:spMk id="5" creationId="{45D0B063-2FD4-4290-B514-72BC8EADC668}"/>
          </ac:spMkLst>
        </pc:spChg>
      </pc:sldChg>
      <pc:sldChg chg="addSp modSp">
        <pc:chgData name="Davor Josipovic" userId="c5beaa7c1ac2955a" providerId="LiveId" clId="{AA192CAC-6486-4EDF-A55B-BD09A2B748C1}" dt="2019-07-30T08:33:46.634" v="7548" actId="14100"/>
        <pc:sldMkLst>
          <pc:docMk/>
          <pc:sldMk cId="3056542785" sldId="379"/>
        </pc:sldMkLst>
        <pc:spChg chg="add mod">
          <ac:chgData name="Davor Josipovic" userId="c5beaa7c1ac2955a" providerId="LiveId" clId="{AA192CAC-6486-4EDF-A55B-BD09A2B748C1}" dt="2019-07-30T08:33:46.634" v="7548" actId="14100"/>
          <ac:spMkLst>
            <pc:docMk/>
            <pc:sldMk cId="3056542785" sldId="379"/>
            <ac:spMk id="6" creationId="{57656D78-375B-49CF-8226-D85E2485EC35}"/>
          </ac:spMkLst>
        </pc:spChg>
      </pc:sldChg>
      <pc:sldChg chg="addSp delSp modSp modNotesTx">
        <pc:chgData name="Davor Josipovic" userId="c5beaa7c1ac2955a" providerId="LiveId" clId="{AA192CAC-6486-4EDF-A55B-BD09A2B748C1}" dt="2019-07-29T22:37:25.697" v="6322" actId="20577"/>
        <pc:sldMkLst>
          <pc:docMk/>
          <pc:sldMk cId="927868316" sldId="382"/>
        </pc:sldMkLst>
        <pc:spChg chg="mod">
          <ac:chgData name="Davor Josipovic" userId="c5beaa7c1ac2955a" providerId="LiveId" clId="{AA192CAC-6486-4EDF-A55B-BD09A2B748C1}" dt="2019-07-29T21:49:08.822" v="5137"/>
          <ac:spMkLst>
            <pc:docMk/>
            <pc:sldMk cId="927868316" sldId="38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0:42.081" v="5139"/>
          <ac:spMkLst>
            <pc:docMk/>
            <pc:sldMk cId="927868316" sldId="382"/>
            <ac:spMk id="4" creationId="{EBFAE347-0FFF-4007-B30C-50048E5E9412}"/>
          </ac:spMkLst>
        </pc:spChg>
        <pc:spChg chg="add del mod">
          <ac:chgData name="Davor Josipovic" userId="c5beaa7c1ac2955a" providerId="LiveId" clId="{AA192CAC-6486-4EDF-A55B-BD09A2B748C1}" dt="2019-07-29T21:51:31.618" v="5145"/>
          <ac:spMkLst>
            <pc:docMk/>
            <pc:sldMk cId="927868316" sldId="382"/>
            <ac:spMk id="9" creationId="{B585C98D-90A1-4BC7-8056-1CCD8569AC78}"/>
          </ac:spMkLst>
        </pc:spChg>
        <pc:spChg chg="add mod">
          <ac:chgData name="Davor Josipovic" userId="c5beaa7c1ac2955a" providerId="LiveId" clId="{AA192CAC-6486-4EDF-A55B-BD09A2B748C1}" dt="2019-07-29T22:37:25.697" v="6322" actId="20577"/>
          <ac:spMkLst>
            <pc:docMk/>
            <pc:sldMk cId="927868316" sldId="382"/>
            <ac:spMk id="11" creationId="{54FFEC6F-AC23-45C8-A19D-0AD54049E400}"/>
          </ac:spMkLst>
        </pc:spChg>
        <pc:picChg chg="add del mod">
          <ac:chgData name="Davor Josipovic" userId="c5beaa7c1ac2955a" providerId="LiveId" clId="{AA192CAC-6486-4EDF-A55B-BD09A2B748C1}" dt="2019-07-29T21:51:29.388" v="5144" actId="478"/>
          <ac:picMkLst>
            <pc:docMk/>
            <pc:sldMk cId="927868316" sldId="382"/>
            <ac:picMk id="5" creationId="{9C09C437-F86A-46A6-9592-7516DFDFCFAE}"/>
          </ac:picMkLst>
        </pc:picChg>
        <pc:picChg chg="add del mod">
          <ac:chgData name="Davor Josipovic" userId="c5beaa7c1ac2955a" providerId="LiveId" clId="{AA192CAC-6486-4EDF-A55B-BD09A2B748C1}" dt="2019-07-29T21:51:04.064" v="5143" actId="478"/>
          <ac:picMkLst>
            <pc:docMk/>
            <pc:sldMk cId="927868316" sldId="382"/>
            <ac:picMk id="6" creationId="{FC6399BC-91F2-4335-ACDD-11B5DF9F9753}"/>
          </ac:picMkLst>
        </pc:picChg>
        <pc:picChg chg="del">
          <ac:chgData name="Davor Josipovic" userId="c5beaa7c1ac2955a" providerId="LiveId" clId="{AA192CAC-6486-4EDF-A55B-BD09A2B748C1}" dt="2019-07-29T21:50:40.267" v="5138" actId="478"/>
          <ac:picMkLst>
            <pc:docMk/>
            <pc:sldMk cId="927868316" sldId="382"/>
            <ac:picMk id="7" creationId="{46AD50D7-25C2-4A9F-9494-CCE4663D61ED}"/>
          </ac:picMkLst>
        </pc:picChg>
        <pc:picChg chg="add mod">
          <ac:chgData name="Davor Josipovic" userId="c5beaa7c1ac2955a" providerId="LiveId" clId="{AA192CAC-6486-4EDF-A55B-BD09A2B748C1}" dt="2019-07-29T21:51:31.618" v="5145"/>
          <ac:picMkLst>
            <pc:docMk/>
            <pc:sldMk cId="927868316" sldId="382"/>
            <ac:picMk id="10" creationId="{48589B56-22C9-4ADA-A8EF-36F4B934B74D}"/>
          </ac:picMkLst>
        </pc:picChg>
      </pc:sldChg>
      <pc:sldChg chg="addSp delSp modSp">
        <pc:chgData name="Davor Josipovic" userId="c5beaa7c1ac2955a" providerId="LiveId" clId="{AA192CAC-6486-4EDF-A55B-BD09A2B748C1}" dt="2019-07-29T21:46:36.501" v="5065" actId="14100"/>
        <pc:sldMkLst>
          <pc:docMk/>
          <pc:sldMk cId="3594623893" sldId="383"/>
        </pc:sldMkLst>
        <pc:spChg chg="mod">
          <ac:chgData name="Davor Josipovic" userId="c5beaa7c1ac2955a" providerId="LiveId" clId="{AA192CAC-6486-4EDF-A55B-BD09A2B748C1}" dt="2019-07-29T21:42:04.345" v="4953" actId="20577"/>
          <ac:spMkLst>
            <pc:docMk/>
            <pc:sldMk cId="3594623893" sldId="38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42:46.263" v="4955"/>
          <ac:spMkLst>
            <pc:docMk/>
            <pc:sldMk cId="3594623893" sldId="383"/>
            <ac:spMk id="4" creationId="{C0556F76-94A8-4D31-85CA-01F930F6368B}"/>
          </ac:spMkLst>
        </pc:spChg>
        <pc:spChg chg="add del mod">
          <ac:chgData name="Davor Josipovic" userId="c5beaa7c1ac2955a" providerId="LiveId" clId="{AA192CAC-6486-4EDF-A55B-BD09A2B748C1}" dt="2019-07-29T21:43:09.701" v="4959"/>
          <ac:spMkLst>
            <pc:docMk/>
            <pc:sldMk cId="3594623893" sldId="383"/>
            <ac:spMk id="8" creationId="{063ECC80-333D-4C15-9DFA-CD61765C7447}"/>
          </ac:spMkLst>
        </pc:spChg>
        <pc:spChg chg="add del mod">
          <ac:chgData name="Davor Josipovic" userId="c5beaa7c1ac2955a" providerId="LiveId" clId="{AA192CAC-6486-4EDF-A55B-BD09A2B748C1}" dt="2019-07-29T21:44:48.058" v="4961"/>
          <ac:spMkLst>
            <pc:docMk/>
            <pc:sldMk cId="3594623893" sldId="383"/>
            <ac:spMk id="14" creationId="{89CD788D-DE92-42C6-B8AC-9C61DF792D3F}"/>
          </ac:spMkLst>
        </pc:spChg>
        <pc:spChg chg="add mod">
          <ac:chgData name="Davor Josipovic" userId="c5beaa7c1ac2955a" providerId="LiveId" clId="{AA192CAC-6486-4EDF-A55B-BD09A2B748C1}" dt="2019-07-29T21:46:36.501" v="5065" actId="14100"/>
          <ac:spMkLst>
            <pc:docMk/>
            <pc:sldMk cId="3594623893" sldId="383"/>
            <ac:spMk id="17" creationId="{A14B9AE9-537D-4CBC-9C0A-7A2C39C103F1}"/>
          </ac:spMkLst>
        </pc:spChg>
        <pc:picChg chg="add del mod">
          <ac:chgData name="Davor Josipovic" userId="c5beaa7c1ac2955a" providerId="LiveId" clId="{AA192CAC-6486-4EDF-A55B-BD09A2B748C1}" dt="2019-07-29T21:42:49.869" v="4956" actId="478"/>
          <ac:picMkLst>
            <pc:docMk/>
            <pc:sldMk cId="3594623893" sldId="383"/>
            <ac:picMk id="5" creationId="{FC4888E0-0122-4048-8E72-D0D2599F1CF5}"/>
          </ac:picMkLst>
        </pc:picChg>
        <pc:picChg chg="del">
          <ac:chgData name="Davor Josipovic" userId="c5beaa7c1ac2955a" providerId="LiveId" clId="{AA192CAC-6486-4EDF-A55B-BD09A2B748C1}" dt="2019-07-29T21:42:11.114" v="4954" actId="478"/>
          <ac:picMkLst>
            <pc:docMk/>
            <pc:sldMk cId="3594623893" sldId="383"/>
            <ac:picMk id="6" creationId="{9F9AFB5B-DE0E-48D2-A457-CD5F4C8BF20A}"/>
          </ac:picMkLst>
        </pc:picChg>
        <pc:picChg chg="add del mod">
          <ac:chgData name="Davor Josipovic" userId="c5beaa7c1ac2955a" providerId="LiveId" clId="{AA192CAC-6486-4EDF-A55B-BD09A2B748C1}" dt="2019-07-29T21:43:07.217" v="4958"/>
          <ac:picMkLst>
            <pc:docMk/>
            <pc:sldMk cId="3594623893" sldId="383"/>
            <ac:picMk id="10" creationId="{3E4BD474-897A-41A3-A099-911A99D32B3C}"/>
          </ac:picMkLst>
        </pc:picChg>
        <pc:picChg chg="add del mod">
          <ac:chgData name="Davor Josipovic" userId="c5beaa7c1ac2955a" providerId="LiveId" clId="{AA192CAC-6486-4EDF-A55B-BD09A2B748C1}" dt="2019-07-29T21:44:46.607" v="4960" actId="478"/>
          <ac:picMkLst>
            <pc:docMk/>
            <pc:sldMk cId="3594623893" sldId="383"/>
            <ac:picMk id="12" creationId="{13F38764-7313-4C24-9F3A-6686122E96F3}"/>
          </ac:picMkLst>
        </pc:picChg>
        <pc:picChg chg="add mod">
          <ac:chgData name="Davor Josipovic" userId="c5beaa7c1ac2955a" providerId="LiveId" clId="{AA192CAC-6486-4EDF-A55B-BD09A2B748C1}" dt="2019-07-29T21:44:48.058" v="4961"/>
          <ac:picMkLst>
            <pc:docMk/>
            <pc:sldMk cId="3594623893" sldId="383"/>
            <ac:picMk id="15" creationId="{6FCB8B2C-51A0-461D-AC84-02E9DEC0A930}"/>
          </ac:picMkLst>
        </pc:picChg>
        <pc:picChg chg="add del">
          <ac:chgData name="Davor Josipovic" userId="c5beaa7c1ac2955a" providerId="LiveId" clId="{AA192CAC-6486-4EDF-A55B-BD09A2B748C1}" dt="2019-07-29T21:45:17.893" v="4963"/>
          <ac:picMkLst>
            <pc:docMk/>
            <pc:sldMk cId="3594623893" sldId="383"/>
            <ac:picMk id="16" creationId="{37D2B4B5-C607-40BF-A44C-5ABE3B7E4F6E}"/>
          </ac:picMkLst>
        </pc:picChg>
      </pc:sldChg>
      <pc:sldChg chg="modSp">
        <pc:chgData name="Davor Josipovic" userId="c5beaa7c1ac2955a" providerId="LiveId" clId="{AA192CAC-6486-4EDF-A55B-BD09A2B748C1}" dt="2019-07-29T23:02:37.967" v="7041" actId="5793"/>
        <pc:sldMkLst>
          <pc:docMk/>
          <pc:sldMk cId="3257244542" sldId="384"/>
        </pc:sldMkLst>
        <pc:spChg chg="mod">
          <ac:chgData name="Davor Josipovic" userId="c5beaa7c1ac2955a" providerId="LiveId" clId="{AA192CAC-6486-4EDF-A55B-BD09A2B748C1}" dt="2019-07-29T23:02:37.967" v="7041" actId="5793"/>
          <ac:spMkLst>
            <pc:docMk/>
            <pc:sldMk cId="3257244542" sldId="384"/>
            <ac:spMk id="3" creationId="{3B6D46CC-71A7-4021-84DB-365EA728EC19}"/>
          </ac:spMkLst>
        </pc:spChg>
      </pc:sldChg>
      <pc:sldChg chg="delSp modSp add">
        <pc:chgData name="Davor Josipovic" userId="c5beaa7c1ac2955a" providerId="LiveId" clId="{AA192CAC-6486-4EDF-A55B-BD09A2B748C1}" dt="2019-07-29T21:39:57.683" v="4938" actId="20577"/>
        <pc:sldMkLst>
          <pc:docMk/>
          <pc:sldMk cId="3783366878" sldId="386"/>
        </pc:sldMkLst>
        <pc:spChg chg="mod">
          <ac:chgData name="Davor Josipovic" userId="c5beaa7c1ac2955a" providerId="LiveId" clId="{AA192CAC-6486-4EDF-A55B-BD09A2B748C1}" dt="2019-07-29T21:34:54.277" v="4575" actId="20577"/>
          <ac:spMkLst>
            <pc:docMk/>
            <pc:sldMk cId="3783366878" sldId="386"/>
            <ac:spMk id="2" creationId="{7C2EDA38-F294-4E6E-A041-B2352E27CE13}"/>
          </ac:spMkLst>
        </pc:spChg>
        <pc:spChg chg="mod">
          <ac:chgData name="Davor Josipovic" userId="c5beaa7c1ac2955a" providerId="LiveId" clId="{AA192CAC-6486-4EDF-A55B-BD09A2B748C1}" dt="2019-07-29T21:39:57.683" v="4938" actId="20577"/>
          <ac:spMkLst>
            <pc:docMk/>
            <pc:sldMk cId="3783366878" sldId="386"/>
            <ac:spMk id="3" creationId="{93D3CED8-33F4-4A4F-9CCE-B28DD25A6CE4}"/>
          </ac:spMkLst>
        </pc:spChg>
        <pc:picChg chg="del">
          <ac:chgData name="Davor Josipovic" userId="c5beaa7c1ac2955a" providerId="LiveId" clId="{AA192CAC-6486-4EDF-A55B-BD09A2B748C1}" dt="2019-07-29T21:33:47.406" v="4533" actId="478"/>
          <ac:picMkLst>
            <pc:docMk/>
            <pc:sldMk cId="3783366878" sldId="386"/>
            <ac:picMk id="5" creationId="{81CFF22F-EFB1-406B-AA89-487418DBF283}"/>
          </ac:picMkLst>
        </pc:pic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53521332" sldId="387"/>
        </pc:sldMkLst>
      </pc:sldChg>
      <pc:sldChg chg="modSp add">
        <pc:chgData name="Davor Josipovic" userId="c5beaa7c1ac2955a" providerId="LiveId" clId="{AA192CAC-6486-4EDF-A55B-BD09A2B748C1}" dt="2019-07-30T10:07:47.159" v="7752" actId="5793"/>
        <pc:sldMkLst>
          <pc:docMk/>
          <pc:sldMk cId="584001093" sldId="388"/>
        </pc:sldMkLst>
        <pc:spChg chg="mod">
          <ac:chgData name="Davor Josipovic" userId="c5beaa7c1ac2955a" providerId="LiveId" clId="{AA192CAC-6486-4EDF-A55B-BD09A2B748C1}" dt="2019-07-30T10:07:47.159" v="7752" actId="5793"/>
          <ac:spMkLst>
            <pc:docMk/>
            <pc:sldMk cId="584001093" sldId="388"/>
            <ac:spMk id="3" creationId="{C613BFE6-E7C2-4A63-9C4A-6521C9095BEC}"/>
          </ac:spMkLst>
        </pc:sp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88667028" sldId="389"/>
        </pc:sldMkLst>
      </pc:sldChg>
      <pc:sldChg chg="addSp modSp add">
        <pc:chgData name="Davor Josipovic" userId="c5beaa7c1ac2955a" providerId="LiveId" clId="{AA192CAC-6486-4EDF-A55B-BD09A2B748C1}" dt="2019-07-29T21:48:58.284" v="5136" actId="5793"/>
        <pc:sldMkLst>
          <pc:docMk/>
          <pc:sldMk cId="3814492092" sldId="390"/>
        </pc:sldMkLst>
        <pc:spChg chg="add mod">
          <ac:chgData name="Davor Josipovic" userId="c5beaa7c1ac2955a" providerId="LiveId" clId="{AA192CAC-6486-4EDF-A55B-BD09A2B748C1}" dt="2019-07-29T21:48:58.284" v="5136" actId="5793"/>
          <ac:spMkLst>
            <pc:docMk/>
            <pc:sldMk cId="3814492092" sldId="390"/>
            <ac:spMk id="4" creationId="{ABBD6042-CBB6-4B80-B1AB-CC7195563F7A}"/>
          </ac:spMkLst>
        </pc:spChg>
      </pc:sldChg>
      <pc:sldChg chg="addSp delSp modSp add">
        <pc:chgData name="Davor Josipovic" userId="c5beaa7c1ac2955a" providerId="LiveId" clId="{AA192CAC-6486-4EDF-A55B-BD09A2B748C1}" dt="2019-07-29T21:48:15.494" v="5109" actId="5793"/>
        <pc:sldMkLst>
          <pc:docMk/>
          <pc:sldMk cId="130010156" sldId="391"/>
        </pc:sldMkLst>
        <pc:spChg chg="add del mod">
          <ac:chgData name="Davor Josipovic" userId="c5beaa7c1ac2955a" providerId="LiveId" clId="{AA192CAC-6486-4EDF-A55B-BD09A2B748C1}" dt="2019-07-29T21:47:59.934" v="5068"/>
          <ac:spMkLst>
            <pc:docMk/>
            <pc:sldMk cId="130010156" sldId="391"/>
            <ac:spMk id="4" creationId="{7DF19E53-A935-42F2-8DB5-FD97444D8E04}"/>
          </ac:spMkLst>
        </pc:spChg>
        <pc:spChg chg="mod">
          <ac:chgData name="Davor Josipovic" userId="c5beaa7c1ac2955a" providerId="LiveId" clId="{AA192CAC-6486-4EDF-A55B-BD09A2B748C1}" dt="2019-07-29T21:48:15.494" v="5109" actId="5793"/>
          <ac:spMkLst>
            <pc:docMk/>
            <pc:sldMk cId="130010156" sldId="391"/>
            <ac:spMk id="17" creationId="{A14B9AE9-537D-4CBC-9C0A-7A2C39C103F1}"/>
          </ac:spMkLst>
        </pc:spChg>
        <pc:picChg chg="add mod ord">
          <ac:chgData name="Davor Josipovic" userId="c5beaa7c1ac2955a" providerId="LiveId" clId="{AA192CAC-6486-4EDF-A55B-BD09A2B748C1}" dt="2019-07-29T21:48:02.136" v="5069" actId="167"/>
          <ac:picMkLst>
            <pc:docMk/>
            <pc:sldMk cId="130010156" sldId="391"/>
            <ac:picMk id="5" creationId="{680B57ED-41FA-402C-8D37-712816BC8002}"/>
          </ac:picMkLst>
        </pc:picChg>
        <pc:picChg chg="del">
          <ac:chgData name="Davor Josipovic" userId="c5beaa7c1ac2955a" providerId="LiveId" clId="{AA192CAC-6486-4EDF-A55B-BD09A2B748C1}" dt="2019-07-29T21:47:58.396" v="5067" actId="478"/>
          <ac:picMkLst>
            <pc:docMk/>
            <pc:sldMk cId="130010156" sldId="391"/>
            <ac:picMk id="15" creationId="{6FCB8B2C-51A0-461D-AC84-02E9DEC0A930}"/>
          </ac:picMkLst>
        </pc:picChg>
      </pc:sldChg>
      <pc:sldChg chg="addSp delSp modSp add modNotesTx">
        <pc:chgData name="Davor Josipovic" userId="c5beaa7c1ac2955a" providerId="LiveId" clId="{AA192CAC-6486-4EDF-A55B-BD09A2B748C1}" dt="2019-07-29T22:01:00.267" v="5241" actId="20577"/>
        <pc:sldMkLst>
          <pc:docMk/>
          <pc:sldMk cId="841536858" sldId="392"/>
        </pc:sldMkLst>
        <pc:spChg chg="mod">
          <ac:chgData name="Davor Josipovic" userId="c5beaa7c1ac2955a" providerId="LiveId" clId="{AA192CAC-6486-4EDF-A55B-BD09A2B748C1}" dt="2019-07-29T21:52:51.536" v="5164" actId="20577"/>
          <ac:spMkLst>
            <pc:docMk/>
            <pc:sldMk cId="841536858" sldId="39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6:43.222" v="5166"/>
          <ac:spMkLst>
            <pc:docMk/>
            <pc:sldMk cId="841536858" sldId="392"/>
            <ac:spMk id="4" creationId="{4179303A-BF16-4EC0-9B1E-897F78879DCE}"/>
          </ac:spMkLst>
        </pc:spChg>
        <pc:spChg chg="add mod">
          <ac:chgData name="Davor Josipovic" userId="c5beaa7c1ac2955a" providerId="LiveId" clId="{AA192CAC-6486-4EDF-A55B-BD09A2B748C1}" dt="2019-07-29T22:00:47.333" v="5237" actId="14100"/>
          <ac:spMkLst>
            <pc:docMk/>
            <pc:sldMk cId="841536858" sldId="392"/>
            <ac:spMk id="9" creationId="{DCF86583-89CB-46B3-970F-7031E5DD6E35}"/>
          </ac:spMkLst>
        </pc:spChg>
        <pc:spChg chg="del">
          <ac:chgData name="Davor Josipovic" userId="c5beaa7c1ac2955a" providerId="LiveId" clId="{AA192CAC-6486-4EDF-A55B-BD09A2B748C1}" dt="2019-07-29T21:59:11.687" v="5204" actId="478"/>
          <ac:spMkLst>
            <pc:docMk/>
            <pc:sldMk cId="841536858" sldId="392"/>
            <ac:spMk id="11" creationId="{54FFEC6F-AC23-45C8-A19D-0AD54049E400}"/>
          </ac:spMkLst>
        </pc:spChg>
        <pc:spChg chg="add mod">
          <ac:chgData name="Davor Josipovic" userId="c5beaa7c1ac2955a" providerId="LiveId" clId="{AA192CAC-6486-4EDF-A55B-BD09A2B748C1}" dt="2019-07-29T22:01:00.267" v="5241" actId="20577"/>
          <ac:spMkLst>
            <pc:docMk/>
            <pc:sldMk cId="841536858" sldId="392"/>
            <ac:spMk id="12" creationId="{57A94232-5F6A-4727-B747-3844980D6C71}"/>
          </ac:spMkLst>
        </pc:spChg>
        <pc:picChg chg="add mod">
          <ac:chgData name="Davor Josipovic" userId="c5beaa7c1ac2955a" providerId="LiveId" clId="{AA192CAC-6486-4EDF-A55B-BD09A2B748C1}" dt="2019-07-29T21:59:26.009" v="5206" actId="1076"/>
          <ac:picMkLst>
            <pc:docMk/>
            <pc:sldMk cId="841536858" sldId="392"/>
            <ac:picMk id="5" creationId="{7DEE5688-0D6A-4426-B2EC-5AB5D433D278}"/>
          </ac:picMkLst>
        </pc:picChg>
        <pc:picChg chg="add mod ord">
          <ac:chgData name="Davor Josipovic" userId="c5beaa7c1ac2955a" providerId="LiveId" clId="{AA192CAC-6486-4EDF-A55B-BD09A2B748C1}" dt="2019-07-29T21:59:21.511" v="5205" actId="1076"/>
          <ac:picMkLst>
            <pc:docMk/>
            <pc:sldMk cId="841536858" sldId="392"/>
            <ac:picMk id="6" creationId="{C05FDC34-1AD1-49AA-B774-2BA6B77926A0}"/>
          </ac:picMkLst>
        </pc:picChg>
        <pc:picChg chg="del">
          <ac:chgData name="Davor Josipovic" userId="c5beaa7c1ac2955a" providerId="LiveId" clId="{AA192CAC-6486-4EDF-A55B-BD09A2B748C1}" dt="2019-07-29T21:53:00.200" v="5165" actId="478"/>
          <ac:picMkLst>
            <pc:docMk/>
            <pc:sldMk cId="841536858" sldId="392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5:54.769" v="5289" actId="20577"/>
        <pc:sldMkLst>
          <pc:docMk/>
          <pc:sldMk cId="425374259" sldId="393"/>
        </pc:sldMkLst>
        <pc:spChg chg="mod">
          <ac:chgData name="Davor Josipovic" userId="c5beaa7c1ac2955a" providerId="LiveId" clId="{AA192CAC-6486-4EDF-A55B-BD09A2B748C1}" dt="2019-07-29T22:05:09.288" v="5243" actId="20577"/>
          <ac:spMkLst>
            <pc:docMk/>
            <pc:sldMk cId="425374259" sldId="39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05:16.330" v="5245"/>
          <ac:spMkLst>
            <pc:docMk/>
            <pc:sldMk cId="425374259" sldId="393"/>
            <ac:spMk id="4" creationId="{C211F846-A911-495E-B30F-53EC921A4D62}"/>
          </ac:spMkLst>
        </pc:spChg>
        <pc:spChg chg="mod">
          <ac:chgData name="Davor Josipovic" userId="c5beaa7c1ac2955a" providerId="LiveId" clId="{AA192CAC-6486-4EDF-A55B-BD09A2B748C1}" dt="2019-07-29T22:05:54.769" v="5289" actId="20577"/>
          <ac:spMkLst>
            <pc:docMk/>
            <pc:sldMk cId="425374259" sldId="393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05:28.189" v="5246" actId="167"/>
          <ac:picMkLst>
            <pc:docMk/>
            <pc:sldMk cId="425374259" sldId="393"/>
            <ac:picMk id="5" creationId="{AF98EB64-7105-4553-B194-3C46DD1B8C89}"/>
          </ac:picMkLst>
        </pc:picChg>
        <pc:picChg chg="del">
          <ac:chgData name="Davor Josipovic" userId="c5beaa7c1ac2955a" providerId="LiveId" clId="{AA192CAC-6486-4EDF-A55B-BD09A2B748C1}" dt="2019-07-29T22:05:11.571" v="5244" actId="478"/>
          <ac:picMkLst>
            <pc:docMk/>
            <pc:sldMk cId="425374259" sldId="393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7:59.615" v="5376" actId="14100"/>
        <pc:sldMkLst>
          <pc:docMk/>
          <pc:sldMk cId="279596839" sldId="394"/>
        </pc:sldMkLst>
        <pc:spChg chg="del mod">
          <ac:chgData name="Davor Josipovic" userId="c5beaa7c1ac2955a" providerId="LiveId" clId="{AA192CAC-6486-4EDF-A55B-BD09A2B748C1}" dt="2019-07-29T22:07:08.715" v="5306" actId="478"/>
          <ac:spMkLst>
            <pc:docMk/>
            <pc:sldMk cId="279596839" sldId="394"/>
            <ac:spMk id="2" creationId="{87245E45-78D6-484C-9EF6-2292DB778BE8}"/>
          </ac:spMkLst>
        </pc:spChg>
        <pc:spChg chg="del">
          <ac:chgData name="Davor Josipovic" userId="c5beaa7c1ac2955a" providerId="LiveId" clId="{AA192CAC-6486-4EDF-A55B-BD09A2B748C1}" dt="2019-07-29T22:06:40.306" v="5303"/>
          <ac:spMkLst>
            <pc:docMk/>
            <pc:sldMk cId="279596839" sldId="394"/>
            <ac:spMk id="3" creationId="{35D884EB-360D-4E64-9C6C-61A2D96B04B4}"/>
          </ac:spMkLst>
        </pc:spChg>
        <pc:spChg chg="add del mod">
          <ac:chgData name="Davor Josipovic" userId="c5beaa7c1ac2955a" providerId="LiveId" clId="{AA192CAC-6486-4EDF-A55B-BD09A2B748C1}" dt="2019-07-29T22:07:12.668" v="5307"/>
          <ac:spMkLst>
            <pc:docMk/>
            <pc:sldMk cId="279596839" sldId="394"/>
            <ac:spMk id="6" creationId="{66FB8F88-FD40-4C0D-9174-5F5D3D7E9053}"/>
          </ac:spMkLst>
        </pc:spChg>
        <pc:spChg chg="add mod">
          <ac:chgData name="Davor Josipovic" userId="c5beaa7c1ac2955a" providerId="LiveId" clId="{AA192CAC-6486-4EDF-A55B-BD09A2B748C1}" dt="2019-07-29T22:07:59.615" v="5376" actId="14100"/>
          <ac:spMkLst>
            <pc:docMk/>
            <pc:sldMk cId="279596839" sldId="394"/>
            <ac:spMk id="7" creationId="{DEE2D57E-5CD1-4550-8BA7-A64B67B69493}"/>
          </ac:spMkLst>
        </pc:spChg>
        <pc:picChg chg="add mod">
          <ac:chgData name="Davor Josipovic" userId="c5beaa7c1ac2955a" providerId="LiveId" clId="{AA192CAC-6486-4EDF-A55B-BD09A2B748C1}" dt="2019-07-29T22:07:26.143" v="5312" actId="1076"/>
          <ac:picMkLst>
            <pc:docMk/>
            <pc:sldMk cId="279596839" sldId="394"/>
            <ac:picMk id="4" creationId="{43E15C4B-0C22-43E9-A9B5-AA9DC453308B}"/>
          </ac:picMkLst>
        </pc:picChg>
      </pc:sldChg>
      <pc:sldChg chg="addSp delSp modSp add">
        <pc:chgData name="Davor Josipovic" userId="c5beaa7c1ac2955a" providerId="LiveId" clId="{AA192CAC-6486-4EDF-A55B-BD09A2B748C1}" dt="2019-07-29T22:10:16.615" v="5427" actId="20577"/>
        <pc:sldMkLst>
          <pc:docMk/>
          <pc:sldMk cId="807768575" sldId="395"/>
        </pc:sldMkLst>
        <pc:spChg chg="mod">
          <ac:chgData name="Davor Josipovic" userId="c5beaa7c1ac2955a" providerId="LiveId" clId="{AA192CAC-6486-4EDF-A55B-BD09A2B748C1}" dt="2019-07-29T22:10:16.615" v="5427" actId="20577"/>
          <ac:spMkLst>
            <pc:docMk/>
            <pc:sldMk cId="807768575" sldId="395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0:05.587" v="5422" actId="1076"/>
          <ac:picMkLst>
            <pc:docMk/>
            <pc:sldMk cId="807768575" sldId="395"/>
            <ac:picMk id="2" creationId="{C3C3D952-79B9-48E2-ACE7-0DDC3A4AD055}"/>
          </ac:picMkLst>
        </pc:picChg>
        <pc:picChg chg="del">
          <ac:chgData name="Davor Josipovic" userId="c5beaa7c1ac2955a" providerId="LiveId" clId="{AA192CAC-6486-4EDF-A55B-BD09A2B748C1}" dt="2019-07-29T22:09:20.501" v="5378" actId="478"/>
          <ac:picMkLst>
            <pc:docMk/>
            <pc:sldMk cId="807768575" sldId="395"/>
            <ac:picMk id="4" creationId="{43E15C4B-0C22-43E9-A9B5-AA9DC453308B}"/>
          </ac:picMkLst>
        </pc:picChg>
      </pc:sldChg>
      <pc:sldChg chg="addSp delSp modSp add del ord">
        <pc:chgData name="Davor Josipovic" userId="c5beaa7c1ac2955a" providerId="LiveId" clId="{AA192CAC-6486-4EDF-A55B-BD09A2B748C1}" dt="2019-07-30T09:10:07.586" v="7671"/>
        <pc:sldMkLst>
          <pc:docMk/>
          <pc:sldMk cId="3742324315" sldId="396"/>
        </pc:sldMkLst>
        <pc:spChg chg="mod">
          <ac:chgData name="Davor Josipovic" userId="c5beaa7c1ac2955a" providerId="LiveId" clId="{AA192CAC-6486-4EDF-A55B-BD09A2B748C1}" dt="2019-07-29T22:16:19.331" v="5746" actId="20577"/>
          <ac:spMkLst>
            <pc:docMk/>
            <pc:sldMk cId="3742324315" sldId="396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11:08.838" v="5429" actId="478"/>
          <ac:picMkLst>
            <pc:docMk/>
            <pc:sldMk cId="3742324315" sldId="396"/>
            <ac:picMk id="2" creationId="{C3C3D952-79B9-48E2-ACE7-0DDC3A4AD055}"/>
          </ac:picMkLst>
        </pc:picChg>
        <pc:picChg chg="add del">
          <ac:chgData name="Davor Josipovic" userId="c5beaa7c1ac2955a" providerId="LiveId" clId="{AA192CAC-6486-4EDF-A55B-BD09A2B748C1}" dt="2019-07-29T22:11:13.971" v="5431" actId="478"/>
          <ac:picMkLst>
            <pc:docMk/>
            <pc:sldMk cId="3742324315" sldId="396"/>
            <ac:picMk id="3" creationId="{A0146EB7-0CF9-47FB-BD85-E37DE93AB44F}"/>
          </ac:picMkLst>
        </pc:picChg>
        <pc:picChg chg="add mod ord">
          <ac:chgData name="Davor Josipovic" userId="c5beaa7c1ac2955a" providerId="LiveId" clId="{AA192CAC-6486-4EDF-A55B-BD09A2B748C1}" dt="2019-07-29T22:11:31.960" v="5435" actId="14100"/>
          <ac:picMkLst>
            <pc:docMk/>
            <pc:sldMk cId="3742324315" sldId="396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30T06:38:43.788" v="7465" actId="20577"/>
        <pc:sldMkLst>
          <pc:docMk/>
          <pc:sldMk cId="383527084" sldId="397"/>
        </pc:sldMkLst>
        <pc:spChg chg="mod">
          <ac:chgData name="Davor Josipovic" userId="c5beaa7c1ac2955a" providerId="LiveId" clId="{AA192CAC-6486-4EDF-A55B-BD09A2B748C1}" dt="2019-07-29T22:13:20.368" v="5479" actId="20577"/>
          <ac:spMkLst>
            <pc:docMk/>
            <pc:sldMk cId="383527084" sldId="397"/>
            <ac:spMk id="2" creationId="{68AECAF1-74B0-4AA5-84B1-198DD83284B1}"/>
          </ac:spMkLst>
        </pc:spChg>
        <pc:spChg chg="add mod">
          <ac:chgData name="Davor Josipovic" userId="c5beaa7c1ac2955a" providerId="LiveId" clId="{AA192CAC-6486-4EDF-A55B-BD09A2B748C1}" dt="2019-07-30T06:38:43.788" v="7465" actId="20577"/>
          <ac:spMkLst>
            <pc:docMk/>
            <pc:sldMk cId="383527084" sldId="397"/>
            <ac:spMk id="4" creationId="{375ADD36-72B0-4745-AB4A-4F08AFA60647}"/>
          </ac:spMkLst>
        </pc:spChg>
        <pc:spChg chg="del">
          <ac:chgData name="Davor Josipovic" userId="c5beaa7c1ac2955a" providerId="LiveId" clId="{AA192CAC-6486-4EDF-A55B-BD09A2B748C1}" dt="2019-07-29T22:13:16.383" v="5469" actId="478"/>
          <ac:spMkLst>
            <pc:docMk/>
            <pc:sldMk cId="383527084" sldId="397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13:22.592" v="5480" actId="478"/>
          <ac:picMkLst>
            <pc:docMk/>
            <pc:sldMk cId="383527084" sldId="397"/>
            <ac:picMk id="5" creationId="{AF98EB64-7105-4553-B194-3C46DD1B8C89}"/>
          </ac:picMkLst>
        </pc:picChg>
      </pc:sldChg>
      <pc:sldChg chg="addSp delSp modSp add modNotesTx">
        <pc:chgData name="Davor Josipovic" userId="c5beaa7c1ac2955a" providerId="LiveId" clId="{AA192CAC-6486-4EDF-A55B-BD09A2B748C1}" dt="2019-07-30T09:10:47.058" v="7736" actId="20577"/>
        <pc:sldMkLst>
          <pc:docMk/>
          <pc:sldMk cId="1775468520" sldId="398"/>
        </pc:sldMkLst>
        <pc:spChg chg="mod">
          <ac:chgData name="Davor Josipovic" userId="c5beaa7c1ac2955a" providerId="LiveId" clId="{AA192CAC-6486-4EDF-A55B-BD09A2B748C1}" dt="2019-07-30T09:10:47.058" v="7736" actId="20577"/>
          <ac:spMkLst>
            <pc:docMk/>
            <pc:sldMk cId="1775468520" sldId="398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6:41.528" v="5752" actId="14100"/>
          <ac:picMkLst>
            <pc:docMk/>
            <pc:sldMk cId="1775468520" sldId="398"/>
            <ac:picMk id="2" creationId="{B0B9485B-E504-4C3F-B852-64D590C4903E}"/>
          </ac:picMkLst>
        </pc:picChg>
        <pc:picChg chg="del">
          <ac:chgData name="Davor Josipovic" userId="c5beaa7c1ac2955a" providerId="LiveId" clId="{AA192CAC-6486-4EDF-A55B-BD09A2B748C1}" dt="2019-07-29T22:16:24.975" v="5748" actId="478"/>
          <ac:picMkLst>
            <pc:docMk/>
            <pc:sldMk cId="1775468520" sldId="398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29T22:28:21.326" v="6095" actId="1076"/>
        <pc:sldMkLst>
          <pc:docMk/>
          <pc:sldMk cId="2312056048" sldId="399"/>
        </pc:sldMkLst>
        <pc:spChg chg="add del mod">
          <ac:chgData name="Davor Josipovic" userId="c5beaa7c1ac2955a" providerId="LiveId" clId="{AA192CAC-6486-4EDF-A55B-BD09A2B748C1}" dt="2019-07-29T22:24:17.452" v="6074"/>
          <ac:spMkLst>
            <pc:docMk/>
            <pc:sldMk cId="2312056048" sldId="399"/>
            <ac:spMk id="4" creationId="{7A982D66-4E48-4AE5-B7ED-F84EF8BC0AC1}"/>
          </ac:spMkLst>
        </pc:spChg>
        <pc:spChg chg="mod">
          <ac:chgData name="Davor Josipovic" userId="c5beaa7c1ac2955a" providerId="LiveId" clId="{AA192CAC-6486-4EDF-A55B-BD09A2B748C1}" dt="2019-07-29T22:24:10.030" v="6072" actId="20577"/>
          <ac:spMkLst>
            <pc:docMk/>
            <pc:sldMk cId="2312056048" sldId="39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24:12.438" v="6073" actId="478"/>
          <ac:picMkLst>
            <pc:docMk/>
            <pc:sldMk cId="2312056048" sldId="399"/>
            <ac:picMk id="5" creationId="{AF98EB64-7105-4553-B194-3C46DD1B8C89}"/>
          </ac:picMkLst>
        </pc:picChg>
        <pc:picChg chg="add mod ord">
          <ac:chgData name="Davor Josipovic" userId="c5beaa7c1ac2955a" providerId="LiveId" clId="{AA192CAC-6486-4EDF-A55B-BD09A2B748C1}" dt="2019-07-29T22:24:20.380" v="6075" actId="167"/>
          <ac:picMkLst>
            <pc:docMk/>
            <pc:sldMk cId="2312056048" sldId="399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8:21.326" v="6095" actId="1076"/>
          <ac:picMkLst>
            <pc:docMk/>
            <pc:sldMk cId="2312056048" sldId="399"/>
            <ac:picMk id="7" creationId="{60235AC5-E010-4128-B0B6-744D5490CC2C}"/>
          </ac:picMkLst>
        </pc:picChg>
      </pc:sldChg>
      <pc:sldChg chg="addSp delSp modSp add">
        <pc:chgData name="Davor Josipovic" userId="c5beaa7c1ac2955a" providerId="LiveId" clId="{AA192CAC-6486-4EDF-A55B-BD09A2B748C1}" dt="2019-07-29T22:54:15.752" v="6702" actId="167"/>
        <pc:sldMkLst>
          <pc:docMk/>
          <pc:sldMk cId="825789005" sldId="400"/>
        </pc:sldMkLst>
        <pc:spChg chg="add del mod">
          <ac:chgData name="Davor Josipovic" userId="c5beaa7c1ac2955a" providerId="LiveId" clId="{AA192CAC-6486-4EDF-A55B-BD09A2B748C1}" dt="2019-07-29T22:25:30.930" v="6078"/>
          <ac:spMkLst>
            <pc:docMk/>
            <pc:sldMk cId="825789005" sldId="400"/>
            <ac:spMk id="4" creationId="{A6CF42ED-A268-4191-8B7D-FB12AAC7FF54}"/>
          </ac:spMkLst>
        </pc:spChg>
        <pc:spChg chg="mod">
          <ac:chgData name="Davor Josipovic" userId="c5beaa7c1ac2955a" providerId="LiveId" clId="{AA192CAC-6486-4EDF-A55B-BD09A2B748C1}" dt="2019-07-29T22:25:45.986" v="6091" actId="20577"/>
          <ac:spMkLst>
            <pc:docMk/>
            <pc:sldMk cId="825789005" sldId="400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54:15.752" v="6702" actId="167"/>
          <ac:picMkLst>
            <pc:docMk/>
            <pc:sldMk cId="825789005" sldId="400"/>
            <ac:picMk id="5" creationId="{951D0C37-78FA-4A88-9A9F-61A0FFEB4AD5}"/>
          </ac:picMkLst>
        </pc:picChg>
        <pc:picChg chg="del">
          <ac:chgData name="Davor Josipovic" userId="c5beaa7c1ac2955a" providerId="LiveId" clId="{AA192CAC-6486-4EDF-A55B-BD09A2B748C1}" dt="2019-07-29T22:25:29.358" v="6077" actId="478"/>
          <ac:picMkLst>
            <pc:docMk/>
            <pc:sldMk cId="825789005" sldId="400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7:31.853" v="6093" actId="1076"/>
          <ac:picMkLst>
            <pc:docMk/>
            <pc:sldMk cId="825789005" sldId="400"/>
            <ac:picMk id="7" creationId="{4B6F82E3-A997-43E9-A45E-B871E0F4BC96}"/>
          </ac:picMkLst>
        </pc:picChg>
        <pc:picChg chg="add del">
          <ac:chgData name="Davor Josipovic" userId="c5beaa7c1ac2955a" providerId="LiveId" clId="{AA192CAC-6486-4EDF-A55B-BD09A2B748C1}" dt="2019-07-29T22:53:53.889" v="6689"/>
          <ac:picMkLst>
            <pc:docMk/>
            <pc:sldMk cId="825789005" sldId="400"/>
            <ac:picMk id="8" creationId="{66632A1C-061A-49CB-98B5-D8E33F349CF9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336690579" sldId="401"/>
        </pc:sldMkLst>
      </pc:sldChg>
      <pc:sldChg chg="modSp add">
        <pc:chgData name="Davor Josipovic" userId="c5beaa7c1ac2955a" providerId="LiveId" clId="{AA192CAC-6486-4EDF-A55B-BD09A2B748C1}" dt="2019-07-29T23:10:00.198" v="7331" actId="20577"/>
        <pc:sldMkLst>
          <pc:docMk/>
          <pc:sldMk cId="1721808100" sldId="402"/>
        </pc:sldMkLst>
        <pc:spChg chg="mod">
          <ac:chgData name="Davor Josipovic" userId="c5beaa7c1ac2955a" providerId="LiveId" clId="{AA192CAC-6486-4EDF-A55B-BD09A2B748C1}" dt="2019-07-29T23:10:00.198" v="7331" actId="20577"/>
          <ac:spMkLst>
            <pc:docMk/>
            <pc:sldMk cId="1721808100" sldId="402"/>
            <ac:spMk id="7" creationId="{DEE2D57E-5CD1-4550-8BA7-A64B67B69493}"/>
          </ac:spMkLst>
        </pc:spChg>
      </pc:sldChg>
      <pc:sldChg chg="addSp delSp modSp add">
        <pc:chgData name="Davor Josipovic" userId="c5beaa7c1ac2955a" providerId="LiveId" clId="{AA192CAC-6486-4EDF-A55B-BD09A2B748C1}" dt="2019-07-29T22:37:51.202" v="6325"/>
        <pc:sldMkLst>
          <pc:docMk/>
          <pc:sldMk cId="2747168728" sldId="403"/>
        </pc:sldMkLst>
        <pc:spChg chg="add del mod">
          <ac:chgData name="Davor Josipovic" userId="c5beaa7c1ac2955a" providerId="LiveId" clId="{AA192CAC-6486-4EDF-A55B-BD09A2B748C1}" dt="2019-07-29T22:37:51.202" v="6325"/>
          <ac:spMkLst>
            <pc:docMk/>
            <pc:sldMk cId="2747168728" sldId="403"/>
            <ac:spMk id="4" creationId="{C4CE8B4F-2028-46BF-961C-6996DC135A25}"/>
          </ac:spMkLst>
        </pc:spChg>
        <pc:picChg chg="del">
          <ac:chgData name="Davor Josipovic" userId="c5beaa7c1ac2955a" providerId="LiveId" clId="{AA192CAC-6486-4EDF-A55B-BD09A2B748C1}" dt="2019-07-29T22:37:49.805" v="6324" actId="478"/>
          <ac:picMkLst>
            <pc:docMk/>
            <pc:sldMk cId="2747168728" sldId="403"/>
            <ac:picMk id="5" creationId="{AF98EB64-7105-4553-B194-3C46DD1B8C89}"/>
          </ac:picMkLst>
        </pc:picChg>
        <pc:picChg chg="add mod">
          <ac:chgData name="Davor Josipovic" userId="c5beaa7c1ac2955a" providerId="LiveId" clId="{AA192CAC-6486-4EDF-A55B-BD09A2B748C1}" dt="2019-07-29T22:37:51.202" v="6325"/>
          <ac:picMkLst>
            <pc:docMk/>
            <pc:sldMk cId="2747168728" sldId="403"/>
            <ac:picMk id="6" creationId="{E8811D7B-9CA0-474D-BAA8-BA045722CD48}"/>
          </ac:picMkLst>
        </pc:picChg>
      </pc:sldChg>
      <pc:sldChg chg="modSp add">
        <pc:chgData name="Davor Josipovic" userId="c5beaa7c1ac2955a" providerId="LiveId" clId="{AA192CAC-6486-4EDF-A55B-BD09A2B748C1}" dt="2019-07-29T23:10:13.175" v="7343" actId="20577"/>
        <pc:sldMkLst>
          <pc:docMk/>
          <pc:sldMk cId="2576184583" sldId="404"/>
        </pc:sldMkLst>
        <pc:spChg chg="mod">
          <ac:chgData name="Davor Josipovic" userId="c5beaa7c1ac2955a" providerId="LiveId" clId="{AA192CAC-6486-4EDF-A55B-BD09A2B748C1}" dt="2019-07-29T23:10:13.175" v="7343" actId="20577"/>
          <ac:spMkLst>
            <pc:docMk/>
            <pc:sldMk cId="2576184583" sldId="404"/>
            <ac:spMk id="7" creationId="{DEE2D57E-5CD1-4550-8BA7-A64B67B69493}"/>
          </ac:spMkLst>
        </pc:sp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2436646097" sldId="405"/>
        </pc:sldMkLst>
      </pc:sldChg>
      <pc:sldChg chg="addSp delSp modSp add">
        <pc:chgData name="Davor Josipovic" userId="c5beaa7c1ac2955a" providerId="LiveId" clId="{AA192CAC-6486-4EDF-A55B-BD09A2B748C1}" dt="2019-07-29T22:45:35.169" v="6530" actId="1076"/>
        <pc:sldMkLst>
          <pc:docMk/>
          <pc:sldMk cId="3054547924" sldId="406"/>
        </pc:sldMkLst>
        <pc:spChg chg="add del mod">
          <ac:chgData name="Davor Josipovic" userId="c5beaa7c1ac2955a" providerId="LiveId" clId="{AA192CAC-6486-4EDF-A55B-BD09A2B748C1}" dt="2019-07-29T22:45:09.821" v="6525"/>
          <ac:spMkLst>
            <pc:docMk/>
            <pc:sldMk cId="3054547924" sldId="406"/>
            <ac:spMk id="4" creationId="{70A7B6B3-2B6A-4A7A-968E-42360345B67D}"/>
          </ac:spMkLst>
        </pc:spChg>
        <pc:spChg chg="mod">
          <ac:chgData name="Davor Josipovic" userId="c5beaa7c1ac2955a" providerId="LiveId" clId="{AA192CAC-6486-4EDF-A55B-BD09A2B748C1}" dt="2019-07-29T22:44:58.342" v="6523" actId="20577"/>
          <ac:spMkLst>
            <pc:docMk/>
            <pc:sldMk cId="3054547924" sldId="406"/>
            <ac:spMk id="11" creationId="{54FFEC6F-AC23-45C8-A19D-0AD54049E400}"/>
          </ac:spMkLst>
        </pc:spChg>
        <pc:picChg chg="add mod">
          <ac:chgData name="Davor Josipovic" userId="c5beaa7c1ac2955a" providerId="LiveId" clId="{AA192CAC-6486-4EDF-A55B-BD09A2B748C1}" dt="2019-07-29T22:45:09.821" v="6525"/>
          <ac:picMkLst>
            <pc:docMk/>
            <pc:sldMk cId="3054547924" sldId="406"/>
            <ac:picMk id="5" creationId="{2F446A0B-D1ED-401E-9710-9D437E4C2D74}"/>
          </ac:picMkLst>
        </pc:picChg>
        <pc:picChg chg="del">
          <ac:chgData name="Davor Josipovic" userId="c5beaa7c1ac2955a" providerId="LiveId" clId="{AA192CAC-6486-4EDF-A55B-BD09A2B748C1}" dt="2019-07-29T22:45:00.650" v="6524" actId="478"/>
          <ac:picMkLst>
            <pc:docMk/>
            <pc:sldMk cId="3054547924" sldId="406"/>
            <ac:picMk id="6" creationId="{E8811D7B-9CA0-474D-BAA8-BA045722CD48}"/>
          </ac:picMkLst>
        </pc:picChg>
        <pc:picChg chg="add mod">
          <ac:chgData name="Davor Josipovic" userId="c5beaa7c1ac2955a" providerId="LiveId" clId="{AA192CAC-6486-4EDF-A55B-BD09A2B748C1}" dt="2019-07-29T22:45:35.169" v="6530" actId="1076"/>
          <ac:picMkLst>
            <pc:docMk/>
            <pc:sldMk cId="3054547924" sldId="406"/>
            <ac:picMk id="7" creationId="{5083D29F-D4CE-40CB-BD05-DA1913EA2027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4093882264" sldId="407"/>
        </pc:sldMkLst>
      </pc:sldChg>
      <pc:sldChg chg="addSp delSp modSp add">
        <pc:chgData name="Davor Josipovic" userId="c5beaa7c1ac2955a" providerId="LiveId" clId="{AA192CAC-6486-4EDF-A55B-BD09A2B748C1}" dt="2019-07-29T22:52:40.737" v="6687" actId="1076"/>
        <pc:sldMkLst>
          <pc:docMk/>
          <pc:sldMk cId="4291326983" sldId="408"/>
        </pc:sldMkLst>
        <pc:spChg chg="mod">
          <ac:chgData name="Davor Josipovic" userId="c5beaa7c1ac2955a" providerId="LiveId" clId="{AA192CAC-6486-4EDF-A55B-BD09A2B748C1}" dt="2019-07-29T22:50:17.680" v="6637" actId="20577"/>
          <ac:spMkLst>
            <pc:docMk/>
            <pc:sldMk cId="4291326983" sldId="408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1:06.833" v="6640"/>
          <ac:spMkLst>
            <pc:docMk/>
            <pc:sldMk cId="4291326983" sldId="408"/>
            <ac:spMk id="4" creationId="{125CEBC2-A8CE-461A-9FB5-D0C55DB0F20D}"/>
          </ac:spMkLst>
        </pc:spChg>
        <pc:spChg chg="mod">
          <ac:chgData name="Davor Josipovic" userId="c5beaa7c1ac2955a" providerId="LiveId" clId="{AA192CAC-6486-4EDF-A55B-BD09A2B748C1}" dt="2019-07-29T22:52:24.228" v="6684" actId="20577"/>
          <ac:spMkLst>
            <pc:docMk/>
            <pc:sldMk cId="4291326983" sldId="408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1:02.504" v="6638" actId="478"/>
          <ac:picMkLst>
            <pc:docMk/>
            <pc:sldMk cId="4291326983" sldId="408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1:42.964" v="6650" actId="167"/>
          <ac:picMkLst>
            <pc:docMk/>
            <pc:sldMk cId="4291326983" sldId="408"/>
            <ac:picMk id="6" creationId="{51F11D94-EB73-4C96-B145-04D40F9A68F3}"/>
          </ac:picMkLst>
        </pc:picChg>
        <pc:picChg chg="del">
          <ac:chgData name="Davor Josipovic" userId="c5beaa7c1ac2955a" providerId="LiveId" clId="{AA192CAC-6486-4EDF-A55B-BD09A2B748C1}" dt="2019-07-29T22:51:04.724" v="6639" actId="478"/>
          <ac:picMkLst>
            <pc:docMk/>
            <pc:sldMk cId="4291326983" sldId="408"/>
            <ac:picMk id="7" creationId="{4B6F82E3-A997-43E9-A45E-B871E0F4BC96}"/>
          </ac:picMkLst>
        </pc:picChg>
        <pc:picChg chg="add mod">
          <ac:chgData name="Davor Josipovic" userId="c5beaa7c1ac2955a" providerId="LiveId" clId="{AA192CAC-6486-4EDF-A55B-BD09A2B748C1}" dt="2019-07-29T22:52:40.737" v="6687" actId="1076"/>
          <ac:picMkLst>
            <pc:docMk/>
            <pc:sldMk cId="4291326983" sldId="408"/>
            <ac:picMk id="8" creationId="{9442E077-1763-4DFD-B94E-9D002E0C5150}"/>
          </ac:picMkLst>
        </pc:picChg>
      </pc:sldChg>
      <pc:sldChg chg="addSp delSp modSp add">
        <pc:chgData name="Davor Josipovic" userId="c5beaa7c1ac2955a" providerId="LiveId" clId="{AA192CAC-6486-4EDF-A55B-BD09A2B748C1}" dt="2019-07-30T09:04:49.451" v="7668" actId="20577"/>
        <pc:sldMkLst>
          <pc:docMk/>
          <pc:sldMk cId="1899701922" sldId="409"/>
        </pc:sldMkLst>
        <pc:spChg chg="mod">
          <ac:chgData name="Davor Josipovic" userId="c5beaa7c1ac2955a" providerId="LiveId" clId="{AA192CAC-6486-4EDF-A55B-BD09A2B748C1}" dt="2019-07-29T22:54:03.997" v="6700" actId="20577"/>
          <ac:spMkLst>
            <pc:docMk/>
            <pc:sldMk cId="1899701922" sldId="409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4:18.725" v="6703"/>
          <ac:spMkLst>
            <pc:docMk/>
            <pc:sldMk cId="1899701922" sldId="409"/>
            <ac:spMk id="4" creationId="{39315F1B-E16B-4211-AFBE-598909C7CAA2}"/>
          </ac:spMkLst>
        </pc:spChg>
        <pc:spChg chg="mod">
          <ac:chgData name="Davor Josipovic" userId="c5beaa7c1ac2955a" providerId="LiveId" clId="{AA192CAC-6486-4EDF-A55B-BD09A2B748C1}" dt="2019-07-30T09:04:49.451" v="7668" actId="20577"/>
          <ac:spMkLst>
            <pc:docMk/>
            <pc:sldMk cId="1899701922" sldId="40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4:10.823" v="6701" actId="478"/>
          <ac:picMkLst>
            <pc:docMk/>
            <pc:sldMk cId="1899701922" sldId="409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4:42.458" v="6705" actId="167"/>
          <ac:picMkLst>
            <pc:docMk/>
            <pc:sldMk cId="1899701922" sldId="409"/>
            <ac:picMk id="6" creationId="{7046CE4F-4672-4C43-BFAA-B357E4B32A00}"/>
          </ac:picMkLst>
        </pc:picChg>
        <pc:picChg chg="del">
          <ac:chgData name="Davor Josipovic" userId="c5beaa7c1ac2955a" providerId="LiveId" clId="{AA192CAC-6486-4EDF-A55B-BD09A2B748C1}" dt="2019-07-29T22:54:36.805" v="6704" actId="478"/>
          <ac:picMkLst>
            <pc:docMk/>
            <pc:sldMk cId="1899701922" sldId="409"/>
            <ac:picMk id="7" creationId="{4B6F82E3-A997-43E9-A45E-B871E0F4BC96}"/>
          </ac:picMkLst>
        </pc:picChg>
        <pc:picChg chg="add del mod">
          <ac:chgData name="Davor Josipovic" userId="c5beaa7c1ac2955a" providerId="LiveId" clId="{AA192CAC-6486-4EDF-A55B-BD09A2B748C1}" dt="2019-07-29T22:55:25.395" v="6773" actId="478"/>
          <ac:picMkLst>
            <pc:docMk/>
            <pc:sldMk cId="1899701922" sldId="409"/>
            <ac:picMk id="9" creationId="{B50DDD82-5125-47D5-B88E-1067BCDB5306}"/>
          </ac:picMkLst>
        </pc:picChg>
      </pc:sldChg>
      <pc:sldChg chg="addSp delSp modSp add">
        <pc:chgData name="Davor Josipovic" userId="c5beaa7c1ac2955a" providerId="LiveId" clId="{AA192CAC-6486-4EDF-A55B-BD09A2B748C1}" dt="2019-07-29T22:57:23.774" v="6864" actId="478"/>
        <pc:sldMkLst>
          <pc:docMk/>
          <pc:sldMk cId="1271515158" sldId="410"/>
        </pc:sldMkLst>
        <pc:spChg chg="add del mod">
          <ac:chgData name="Davor Josipovic" userId="c5beaa7c1ac2955a" providerId="LiveId" clId="{AA192CAC-6486-4EDF-A55B-BD09A2B748C1}" dt="2019-07-29T22:56:58.671" v="6844"/>
          <ac:spMkLst>
            <pc:docMk/>
            <pc:sldMk cId="1271515158" sldId="410"/>
            <ac:spMk id="4" creationId="{8D6D3D17-8EB9-4FFE-9BE2-3A19AE283010}"/>
          </ac:spMkLst>
        </pc:spChg>
        <pc:spChg chg="mod">
          <ac:chgData name="Davor Josipovic" userId="c5beaa7c1ac2955a" providerId="LiveId" clId="{AA192CAC-6486-4EDF-A55B-BD09A2B748C1}" dt="2019-07-29T22:57:20.702" v="6863" actId="20577"/>
          <ac:spMkLst>
            <pc:docMk/>
            <pc:sldMk cId="1271515158" sldId="410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6:57.017" v="6843" actId="478"/>
          <ac:picMkLst>
            <pc:docMk/>
            <pc:sldMk cId="1271515158" sldId="410"/>
            <ac:picMk id="5" creationId="{2F446A0B-D1ED-401E-9710-9D437E4C2D74}"/>
          </ac:picMkLst>
        </pc:picChg>
        <pc:picChg chg="add mod ord">
          <ac:chgData name="Davor Josipovic" userId="c5beaa7c1ac2955a" providerId="LiveId" clId="{AA192CAC-6486-4EDF-A55B-BD09A2B748C1}" dt="2019-07-29T22:57:05.635" v="6845" actId="167"/>
          <ac:picMkLst>
            <pc:docMk/>
            <pc:sldMk cId="1271515158" sldId="410"/>
            <ac:picMk id="6" creationId="{110F025C-A9DC-4D85-9B66-84183AB4CAB9}"/>
          </ac:picMkLst>
        </pc:picChg>
        <pc:picChg chg="del">
          <ac:chgData name="Davor Josipovic" userId="c5beaa7c1ac2955a" providerId="LiveId" clId="{AA192CAC-6486-4EDF-A55B-BD09A2B748C1}" dt="2019-07-29T22:57:23.774" v="6864" actId="478"/>
          <ac:picMkLst>
            <pc:docMk/>
            <pc:sldMk cId="1271515158" sldId="410"/>
            <ac:picMk id="7" creationId="{5083D29F-D4CE-40CB-BD05-DA1913EA2027}"/>
          </ac:picMkLst>
        </pc:picChg>
      </pc:sldChg>
      <pc:sldChg chg="addSp delSp modSp add">
        <pc:chgData name="Davor Josipovic" userId="c5beaa7c1ac2955a" providerId="LiveId" clId="{AA192CAC-6486-4EDF-A55B-BD09A2B748C1}" dt="2019-07-30T08:40:23.457" v="7665" actId="1076"/>
        <pc:sldMkLst>
          <pc:docMk/>
          <pc:sldMk cId="458541047" sldId="411"/>
        </pc:sldMkLst>
        <pc:spChg chg="del">
          <ac:chgData name="Davor Josipovic" userId="c5beaa7c1ac2955a" providerId="LiveId" clId="{AA192CAC-6486-4EDF-A55B-BD09A2B748C1}" dt="2019-07-30T08:36:52.884" v="7554" actId="478"/>
          <ac:spMkLst>
            <pc:docMk/>
            <pc:sldMk cId="458541047" sldId="411"/>
            <ac:spMk id="2" creationId="{7C2EDA38-F294-4E6E-A041-B2352E27CE13}"/>
          </ac:spMkLst>
        </pc:spChg>
        <pc:spChg chg="del">
          <ac:chgData name="Davor Josipovic" userId="c5beaa7c1ac2955a" providerId="LiveId" clId="{AA192CAC-6486-4EDF-A55B-BD09A2B748C1}" dt="2019-07-30T08:36:44.883" v="7552" actId="478"/>
          <ac:spMkLst>
            <pc:docMk/>
            <pc:sldMk cId="458541047" sldId="411"/>
            <ac:spMk id="3" creationId="{93D3CED8-33F4-4A4F-9CCE-B28DD25A6CE4}"/>
          </ac:spMkLst>
        </pc:spChg>
        <pc:spChg chg="add del mod">
          <ac:chgData name="Davor Josipovic" userId="c5beaa7c1ac2955a" providerId="LiveId" clId="{AA192CAC-6486-4EDF-A55B-BD09A2B748C1}" dt="2019-07-30T08:36:46.862" v="7553" actId="478"/>
          <ac:spMkLst>
            <pc:docMk/>
            <pc:sldMk cId="458541047" sldId="411"/>
            <ac:spMk id="5" creationId="{60306B24-4E04-4354-8915-A52BB2F1E2A0}"/>
          </ac:spMkLst>
        </pc:spChg>
        <pc:spChg chg="add mod">
          <ac:chgData name="Davor Josipovic" userId="c5beaa7c1ac2955a" providerId="LiveId" clId="{AA192CAC-6486-4EDF-A55B-BD09A2B748C1}" dt="2019-07-30T08:37:57.468" v="7587" actId="207"/>
          <ac:spMkLst>
            <pc:docMk/>
            <pc:sldMk cId="458541047" sldId="411"/>
            <ac:spMk id="7" creationId="{5B28E620-B171-4A0B-8075-3D223C756FE6}"/>
          </ac:spMkLst>
        </pc:spChg>
        <pc:spChg chg="add mod">
          <ac:chgData name="Davor Josipovic" userId="c5beaa7c1ac2955a" providerId="LiveId" clId="{AA192CAC-6486-4EDF-A55B-BD09A2B748C1}" dt="2019-07-30T08:38:24.751" v="7590" actId="20577"/>
          <ac:spMkLst>
            <pc:docMk/>
            <pc:sldMk cId="458541047" sldId="411"/>
            <ac:spMk id="8" creationId="{8B30A07D-4FD8-4C83-A5EF-441BE398E391}"/>
          </ac:spMkLst>
        </pc:spChg>
        <pc:spChg chg="add mod">
          <ac:chgData name="Davor Josipovic" userId="c5beaa7c1ac2955a" providerId="LiveId" clId="{AA192CAC-6486-4EDF-A55B-BD09A2B748C1}" dt="2019-07-30T08:38:57.587" v="7593" actId="20577"/>
          <ac:spMkLst>
            <pc:docMk/>
            <pc:sldMk cId="458541047" sldId="411"/>
            <ac:spMk id="9" creationId="{3D5DB0D7-8A8F-4BCB-9818-ECBF82CA70BF}"/>
          </ac:spMkLst>
        </pc:spChg>
        <pc:spChg chg="add mod">
          <ac:chgData name="Davor Josipovic" userId="c5beaa7c1ac2955a" providerId="LiveId" clId="{AA192CAC-6486-4EDF-A55B-BD09A2B748C1}" dt="2019-07-30T08:40:23.457" v="7665" actId="1076"/>
          <ac:spMkLst>
            <pc:docMk/>
            <pc:sldMk cId="458541047" sldId="411"/>
            <ac:spMk id="10" creationId="{D3FA82C4-A938-4937-9ADA-1F230C4EE1C8}"/>
          </ac:spMkLst>
        </pc:spChg>
        <pc:spChg chg="add mod">
          <ac:chgData name="Davor Josipovic" userId="c5beaa7c1ac2955a" providerId="LiveId" clId="{AA192CAC-6486-4EDF-A55B-BD09A2B748C1}" dt="2019-07-30T08:39:41.531" v="7633" actId="20577"/>
          <ac:spMkLst>
            <pc:docMk/>
            <pc:sldMk cId="458541047" sldId="411"/>
            <ac:spMk id="11" creationId="{68878203-5C78-4AF1-A6B2-34D7BD870799}"/>
          </ac:spMkLst>
        </pc:spChg>
        <pc:picChg chg="add mod">
          <ac:chgData name="Davor Josipovic" userId="c5beaa7c1ac2955a" providerId="LiveId" clId="{AA192CAC-6486-4EDF-A55B-BD09A2B748C1}" dt="2019-07-30T08:37:19.618" v="7562" actId="1076"/>
          <ac:picMkLst>
            <pc:docMk/>
            <pc:sldMk cId="458541047" sldId="411"/>
            <ac:picMk id="6" creationId="{5002571D-99BF-4353-87E8-041F85C36AD6}"/>
          </ac:picMkLst>
        </pc:picChg>
      </pc:sldChg>
      <pc:sldChg chg="modSp">
        <pc:chgData name="Davor Josipovic" userId="c5beaa7c1ac2955a" providerId="LiveId" clId="{AA192CAC-6486-4EDF-A55B-BD09A2B748C1}" dt="2019-09-08T20:45:47.235" v="9291" actId="20577"/>
        <pc:sldMkLst>
          <pc:docMk/>
          <pc:sldMk cId="3415624043" sldId="413"/>
        </pc:sldMkLst>
        <pc:spChg chg="mod">
          <ac:chgData name="Davor Josipovic" userId="c5beaa7c1ac2955a" providerId="LiveId" clId="{AA192CAC-6486-4EDF-A55B-BD09A2B748C1}" dt="2019-09-08T20:45:47.235" v="9291" actId="20577"/>
          <ac:spMkLst>
            <pc:docMk/>
            <pc:sldMk cId="3415624043" sldId="413"/>
            <ac:spMk id="3" creationId="{1E12AB3A-3C77-4313-9BD3-BD7A6D40FA9D}"/>
          </ac:spMkLst>
        </pc:spChg>
      </pc:sldChg>
      <pc:sldChg chg="del">
        <pc:chgData name="Davor Josipovic" userId="c5beaa7c1ac2955a" providerId="LiveId" clId="{AA192CAC-6486-4EDF-A55B-BD09A2B748C1}" dt="2019-09-09T18:28:46.421" v="10480" actId="2696"/>
        <pc:sldMkLst>
          <pc:docMk/>
          <pc:sldMk cId="3024717985" sldId="414"/>
        </pc:sldMkLst>
      </pc:sldChg>
      <pc:sldChg chg="modSp ord modTransition">
        <pc:chgData name="Davor Josipovic" userId="c5beaa7c1ac2955a" providerId="LiveId" clId="{AA192CAC-6486-4EDF-A55B-BD09A2B748C1}" dt="2019-09-09T18:31:35.434" v="10500" actId="20577"/>
        <pc:sldMkLst>
          <pc:docMk/>
          <pc:sldMk cId="537076476" sldId="415"/>
        </pc:sldMkLst>
        <pc:spChg chg="mod">
          <ac:chgData name="Davor Josipovic" userId="c5beaa7c1ac2955a" providerId="LiveId" clId="{AA192CAC-6486-4EDF-A55B-BD09A2B748C1}" dt="2019-09-09T18:31:35.434" v="10500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modSp del">
        <pc:chgData name="Davor Josipovic" userId="c5beaa7c1ac2955a" providerId="LiveId" clId="{AA192CAC-6486-4EDF-A55B-BD09A2B748C1}" dt="2019-09-09T20:27:04.385" v="13007" actId="2696"/>
        <pc:sldMkLst>
          <pc:docMk/>
          <pc:sldMk cId="395975311" sldId="416"/>
        </pc:sldMkLst>
        <pc:spChg chg="mod">
          <ac:chgData name="Davor Josipovic" userId="c5beaa7c1ac2955a" providerId="LiveId" clId="{AA192CAC-6486-4EDF-A55B-BD09A2B748C1}" dt="2019-09-09T20:05:15.663" v="12741" actId="20577"/>
          <ac:spMkLst>
            <pc:docMk/>
            <pc:sldMk cId="395975311" sldId="416"/>
            <ac:spMk id="3" creationId="{10E5D599-6789-4621-B60F-459AAF341E64}"/>
          </ac:spMkLst>
        </pc:spChg>
      </pc:sldChg>
      <pc:sldChg chg="addSp delSp modSp del ord">
        <pc:chgData name="Davor Josipovic" userId="c5beaa7c1ac2955a" providerId="LiveId" clId="{AA192CAC-6486-4EDF-A55B-BD09A2B748C1}" dt="2019-09-09T20:21:09.561" v="12886" actId="2696"/>
        <pc:sldMkLst>
          <pc:docMk/>
          <pc:sldMk cId="1004063151" sldId="417"/>
        </pc:sldMkLst>
        <pc:spChg chg="add del mod">
          <ac:chgData name="Davor Josipovic" userId="c5beaa7c1ac2955a" providerId="LiveId" clId="{AA192CAC-6486-4EDF-A55B-BD09A2B748C1}" dt="2019-09-09T20:06:25.913" v="12745" actId="478"/>
          <ac:spMkLst>
            <pc:docMk/>
            <pc:sldMk cId="1004063151" sldId="417"/>
            <ac:spMk id="4" creationId="{3E713118-B248-4272-BCBB-AFCE0E87801D}"/>
          </ac:spMkLst>
        </pc:spChg>
        <pc:spChg chg="add del mod">
          <ac:chgData name="Davor Josipovic" userId="c5beaa7c1ac2955a" providerId="LiveId" clId="{AA192CAC-6486-4EDF-A55B-BD09A2B748C1}" dt="2019-09-09T20:08:12.203" v="12748"/>
          <ac:spMkLst>
            <pc:docMk/>
            <pc:sldMk cId="1004063151" sldId="417"/>
            <ac:spMk id="8" creationId="{0B451AA5-BB3E-4AD5-973F-2822653C93E7}"/>
          </ac:spMkLst>
        </pc:spChg>
        <pc:picChg chg="add del mod">
          <ac:chgData name="Davor Josipovic" userId="c5beaa7c1ac2955a" providerId="LiveId" clId="{AA192CAC-6486-4EDF-A55B-BD09A2B748C1}" dt="2019-09-09T20:06:24.889" v="12744"/>
          <ac:picMkLst>
            <pc:docMk/>
            <pc:sldMk cId="1004063151" sldId="417"/>
            <ac:picMk id="6" creationId="{45DC15E3-866E-4836-81C5-72EE6C2060FB}"/>
          </ac:picMkLst>
        </pc:picChg>
        <pc:picChg chg="add mod">
          <ac:chgData name="Davor Josipovic" userId="c5beaa7c1ac2955a" providerId="LiveId" clId="{AA192CAC-6486-4EDF-A55B-BD09A2B748C1}" dt="2019-09-09T20:09:59.469" v="12753" actId="1076"/>
          <ac:picMkLst>
            <pc:docMk/>
            <pc:sldMk cId="1004063151" sldId="417"/>
            <ac:picMk id="9" creationId="{3F2C2FAE-1D9D-422B-AD27-CF6428EF4206}"/>
          </ac:picMkLst>
        </pc:picChg>
        <pc:picChg chg="add del">
          <ac:chgData name="Davor Josipovic" userId="c5beaa7c1ac2955a" providerId="LiveId" clId="{AA192CAC-6486-4EDF-A55B-BD09A2B748C1}" dt="2019-09-09T20:08:10.319" v="12747" actId="478"/>
          <ac:picMkLst>
            <pc:docMk/>
            <pc:sldMk cId="1004063151" sldId="417"/>
            <ac:picMk id="11" creationId="{C917C312-6C01-45CA-8738-40EC08E83F54}"/>
          </ac:picMkLst>
        </pc:picChg>
        <pc:picChg chg="add del mod">
          <ac:chgData name="Davor Josipovic" userId="c5beaa7c1ac2955a" providerId="LiveId" clId="{AA192CAC-6486-4EDF-A55B-BD09A2B748C1}" dt="2019-09-09T20:09:57.868" v="12752"/>
          <ac:picMkLst>
            <pc:docMk/>
            <pc:sldMk cId="1004063151" sldId="417"/>
            <ac:picMk id="12" creationId="{E69FADE3-8FBC-45C4-9ACC-1D7D76C7F83E}"/>
          </ac:picMkLst>
        </pc:picChg>
      </pc:sldChg>
      <pc:sldChg chg="modSp del">
        <pc:chgData name="Davor Josipovic" userId="c5beaa7c1ac2955a" providerId="LiveId" clId="{AA192CAC-6486-4EDF-A55B-BD09A2B748C1}" dt="2019-09-09T20:27:09.202" v="13008" actId="2696"/>
        <pc:sldMkLst>
          <pc:docMk/>
          <pc:sldMk cId="649373750" sldId="418"/>
        </pc:sldMkLst>
        <pc:spChg chg="mod">
          <ac:chgData name="Davor Josipovic" userId="c5beaa7c1ac2955a" providerId="LiveId" clId="{AA192CAC-6486-4EDF-A55B-BD09A2B748C1}" dt="2019-09-02T20:37:27.206" v="7764" actId="20577"/>
          <ac:spMkLst>
            <pc:docMk/>
            <pc:sldMk cId="649373750" sldId="418"/>
            <ac:spMk id="2" creationId="{14FCFDCA-91A8-4E2D-BB23-553345A6CAD4}"/>
          </ac:spMkLst>
        </pc:spChg>
        <pc:spChg chg="mod">
          <ac:chgData name="Davor Josipovic" userId="c5beaa7c1ac2955a" providerId="LiveId" clId="{AA192CAC-6486-4EDF-A55B-BD09A2B748C1}" dt="2019-09-02T20:41:45.336" v="7849" actId="20577"/>
          <ac:spMkLst>
            <pc:docMk/>
            <pc:sldMk cId="649373750" sldId="418"/>
            <ac:spMk id="3" creationId="{0BFC6962-82A5-4C67-8923-12FE76874149}"/>
          </ac:spMkLst>
        </pc:spChg>
      </pc:sldChg>
      <pc:sldChg chg="del ord">
        <pc:chgData name="Davor Josipovic" userId="c5beaa7c1ac2955a" providerId="LiveId" clId="{AA192CAC-6486-4EDF-A55B-BD09A2B748C1}" dt="2019-09-09T20:25:59.093" v="13005" actId="2696"/>
        <pc:sldMkLst>
          <pc:docMk/>
          <pc:sldMk cId="1381692377" sldId="419"/>
        </pc:sldMkLst>
      </pc:sldChg>
      <pc:sldChg chg="del">
        <pc:chgData name="Davor Josipovic" userId="c5beaa7c1ac2955a" providerId="LiveId" clId="{AA192CAC-6486-4EDF-A55B-BD09A2B748C1}" dt="2019-09-09T20:25:00.572" v="13003" actId="2696"/>
        <pc:sldMkLst>
          <pc:docMk/>
          <pc:sldMk cId="641819545" sldId="420"/>
        </pc:sldMkLst>
      </pc:sldChg>
      <pc:sldChg chg="add">
        <pc:chgData name="Davor Josipovic" userId="c5beaa7c1ac2955a" providerId="LiveId" clId="{AA192CAC-6486-4EDF-A55B-BD09A2B748C1}" dt="2019-09-09T20:25:02.666" v="13004"/>
        <pc:sldMkLst>
          <pc:docMk/>
          <pc:sldMk cId="688289507" sldId="420"/>
        </pc:sldMkLst>
      </pc:sldChg>
      <pc:sldChg chg="del">
        <pc:chgData name="Davor Josipovic" userId="c5beaa7c1ac2955a" providerId="LiveId" clId="{AA192CAC-6486-4EDF-A55B-BD09A2B748C1}" dt="2019-09-09T20:26:08.229" v="13006" actId="2696"/>
        <pc:sldMkLst>
          <pc:docMk/>
          <pc:sldMk cId="530719195" sldId="421"/>
        </pc:sldMkLst>
      </pc:sldChg>
      <pc:sldChg chg="modSp add">
        <pc:chgData name="Davor Josipovic" userId="c5beaa7c1ac2955a" providerId="LiveId" clId="{AA192CAC-6486-4EDF-A55B-BD09A2B748C1}" dt="2019-09-05T18:40:14.444" v="8105" actId="20577"/>
        <pc:sldMkLst>
          <pc:docMk/>
          <pc:sldMk cId="1309536650" sldId="424"/>
        </pc:sldMkLst>
        <pc:spChg chg="mod">
          <ac:chgData name="Davor Josipovic" userId="c5beaa7c1ac2955a" providerId="LiveId" clId="{AA192CAC-6486-4EDF-A55B-BD09A2B748C1}" dt="2019-09-05T18:36:57.510" v="8075" actId="20577"/>
          <ac:spMkLst>
            <pc:docMk/>
            <pc:sldMk cId="1309536650" sldId="424"/>
            <ac:spMk id="2" creationId="{5DC8F179-16EE-4DC4-85F7-84999FCAA432}"/>
          </ac:spMkLst>
        </pc:spChg>
        <pc:spChg chg="mod">
          <ac:chgData name="Davor Josipovic" userId="c5beaa7c1ac2955a" providerId="LiveId" clId="{AA192CAC-6486-4EDF-A55B-BD09A2B748C1}" dt="2019-09-05T18:40:14.444" v="8105" actId="20577"/>
          <ac:spMkLst>
            <pc:docMk/>
            <pc:sldMk cId="1309536650" sldId="424"/>
            <ac:spMk id="3" creationId="{F4C9EE1E-FE7A-4D63-A925-37031F3B068B}"/>
          </ac:spMkLst>
        </pc:spChg>
      </pc:sldChg>
      <pc:sldChg chg="addSp delSp modSp add modNotesTx">
        <pc:chgData name="Davor Josipovic" userId="c5beaa7c1ac2955a" providerId="LiveId" clId="{AA192CAC-6486-4EDF-A55B-BD09A2B748C1}" dt="2019-09-05T19:24:35.503" v="8324" actId="20577"/>
        <pc:sldMkLst>
          <pc:docMk/>
          <pc:sldMk cId="3120424047" sldId="425"/>
        </pc:sldMkLst>
        <pc:spChg chg="mod">
          <ac:chgData name="Davor Josipovic" userId="c5beaa7c1ac2955a" providerId="LiveId" clId="{AA192CAC-6486-4EDF-A55B-BD09A2B748C1}" dt="2019-09-05T19:24:35.503" v="8324" actId="20577"/>
          <ac:spMkLst>
            <pc:docMk/>
            <pc:sldMk cId="3120424047" sldId="425"/>
            <ac:spMk id="2" creationId="{5DC8F179-16EE-4DC4-85F7-84999FCAA432}"/>
          </ac:spMkLst>
        </pc:spChg>
        <pc:spChg chg="del mod">
          <ac:chgData name="Davor Josipovic" userId="c5beaa7c1ac2955a" providerId="LiveId" clId="{AA192CAC-6486-4EDF-A55B-BD09A2B748C1}" dt="2019-09-05T18:41:06.252" v="8123"/>
          <ac:spMkLst>
            <pc:docMk/>
            <pc:sldMk cId="3120424047" sldId="425"/>
            <ac:spMk id="3" creationId="{F4C9EE1E-FE7A-4D63-A925-37031F3B068B}"/>
          </ac:spMkLst>
        </pc:spChg>
        <pc:spChg chg="add mod">
          <ac:chgData name="Davor Josipovic" userId="c5beaa7c1ac2955a" providerId="LiveId" clId="{AA192CAC-6486-4EDF-A55B-BD09A2B748C1}" dt="2019-09-05T19:17:49.247" v="8316" actId="164"/>
          <ac:spMkLst>
            <pc:docMk/>
            <pc:sldMk cId="3120424047" sldId="425"/>
            <ac:spMk id="9" creationId="{0DA22E7C-945B-4393-87EA-999D97634CEE}"/>
          </ac:spMkLst>
        </pc:spChg>
        <pc:grpChg chg="add mod">
          <ac:chgData name="Davor Josipovic" userId="c5beaa7c1ac2955a" providerId="LiveId" clId="{AA192CAC-6486-4EDF-A55B-BD09A2B748C1}" dt="2019-09-05T19:17:49.247" v="8316" actId="164"/>
          <ac:grpSpMkLst>
            <pc:docMk/>
            <pc:sldMk cId="3120424047" sldId="425"/>
            <ac:grpSpMk id="10" creationId="{B30D1EEA-EED4-4CF8-A846-82459FDDA24A}"/>
          </ac:grpSpMkLst>
        </pc:grpChg>
        <pc:picChg chg="add mod">
          <ac:chgData name="Davor Josipovic" userId="c5beaa7c1ac2955a" providerId="LiveId" clId="{AA192CAC-6486-4EDF-A55B-BD09A2B748C1}" dt="2019-09-05T18:41:06.252" v="8123"/>
          <ac:picMkLst>
            <pc:docMk/>
            <pc:sldMk cId="3120424047" sldId="425"/>
            <ac:picMk id="4" creationId="{E805D675-32A5-482F-84B0-804F60EFEB63}"/>
          </ac:picMkLst>
        </pc:picChg>
        <pc:picChg chg="add mod">
          <ac:chgData name="Davor Josipovic" userId="c5beaa7c1ac2955a" providerId="LiveId" clId="{AA192CAC-6486-4EDF-A55B-BD09A2B748C1}" dt="2019-09-05T19:17:49.247" v="8316" actId="164"/>
          <ac:picMkLst>
            <pc:docMk/>
            <pc:sldMk cId="3120424047" sldId="425"/>
            <ac:picMk id="5" creationId="{CA057D75-992A-4B6A-8C4E-D3924D35F495}"/>
          </ac:picMkLst>
        </pc:picChg>
        <pc:cxnChg chg="add mod ord">
          <ac:chgData name="Davor Josipovic" userId="c5beaa7c1ac2955a" providerId="LiveId" clId="{AA192CAC-6486-4EDF-A55B-BD09A2B748C1}" dt="2019-09-05T19:18:02.491" v="8319" actId="14100"/>
          <ac:cxnSpMkLst>
            <pc:docMk/>
            <pc:sldMk cId="3120424047" sldId="425"/>
            <ac:cxnSpMk id="6" creationId="{894DF287-4AC9-409A-85C0-91692AD8A18A}"/>
          </ac:cxnSpMkLst>
        </pc:cxnChg>
      </pc:sldChg>
      <pc:sldChg chg="addSp delSp modSp add modNotesTx">
        <pc:chgData name="Davor Josipovic" userId="c5beaa7c1ac2955a" providerId="LiveId" clId="{AA192CAC-6486-4EDF-A55B-BD09A2B748C1}" dt="2019-09-06T16:53:06.941" v="8431" actId="1076"/>
        <pc:sldMkLst>
          <pc:docMk/>
          <pc:sldMk cId="2761924767" sldId="426"/>
        </pc:sldMkLst>
        <pc:spChg chg="mod">
          <ac:chgData name="Davor Josipovic" userId="c5beaa7c1ac2955a" providerId="LiveId" clId="{AA192CAC-6486-4EDF-A55B-BD09A2B748C1}" dt="2019-09-05T19:24:44.668" v="8326" actId="20577"/>
          <ac:spMkLst>
            <pc:docMk/>
            <pc:sldMk cId="2761924767" sldId="426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8:47:19.325" v="8137"/>
          <ac:spMkLst>
            <pc:docMk/>
            <pc:sldMk cId="2761924767" sldId="426"/>
            <ac:spMk id="7" creationId="{A2EE5ABF-3D2A-49D7-BD12-71FA759ECC26}"/>
          </ac:spMkLst>
        </pc:spChg>
        <pc:spChg chg="add mod">
          <ac:chgData name="Davor Josipovic" userId="c5beaa7c1ac2955a" providerId="LiveId" clId="{AA192CAC-6486-4EDF-A55B-BD09A2B748C1}" dt="2019-09-05T18:55:21.545" v="8219" actId="20577"/>
          <ac:spMkLst>
            <pc:docMk/>
            <pc:sldMk cId="2761924767" sldId="426"/>
            <ac:spMk id="11" creationId="{BC24725F-B46F-45F4-B4A1-7C8245485647}"/>
          </ac:spMkLst>
        </pc:spChg>
        <pc:spChg chg="add mod">
          <ac:chgData name="Davor Josipovic" userId="c5beaa7c1ac2955a" providerId="LiveId" clId="{AA192CAC-6486-4EDF-A55B-BD09A2B748C1}" dt="2019-09-06T16:53:06.941" v="8431" actId="1076"/>
          <ac:spMkLst>
            <pc:docMk/>
            <pc:sldMk cId="2761924767" sldId="426"/>
            <ac:spMk id="19" creationId="{D9A11B54-7C12-43A8-A63F-260B1346725F}"/>
          </ac:spMkLst>
        </pc:spChg>
        <pc:grpChg chg="add mod">
          <ac:chgData name="Davor Josipovic" userId="c5beaa7c1ac2955a" providerId="LiveId" clId="{AA192CAC-6486-4EDF-A55B-BD09A2B748C1}" dt="2019-09-05T18:48:45.079" v="8166" actId="164"/>
          <ac:grpSpMkLst>
            <pc:docMk/>
            <pc:sldMk cId="2761924767" sldId="426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8:55:27.001" v="8220" actId="164"/>
          <ac:grpSpMkLst>
            <pc:docMk/>
            <pc:sldMk cId="2761924767" sldId="426"/>
            <ac:grpSpMk id="20" creationId="{F1315325-AB87-4A79-90C4-EDD403E01AD3}"/>
          </ac:grpSpMkLst>
        </pc:grpChg>
        <pc:picChg chg="del">
          <ac:chgData name="Davor Josipovic" userId="c5beaa7c1ac2955a" providerId="LiveId" clId="{AA192CAC-6486-4EDF-A55B-BD09A2B748C1}" dt="2019-09-05T18:47:14.313" v="8135" actId="478"/>
          <ac:picMkLst>
            <pc:docMk/>
            <pc:sldMk cId="2761924767" sldId="426"/>
            <ac:picMk id="4" creationId="{E805D675-32A5-482F-84B0-804F60EFEB63}"/>
          </ac:picMkLst>
        </pc:picChg>
        <pc:picChg chg="del">
          <ac:chgData name="Davor Josipovic" userId="c5beaa7c1ac2955a" providerId="LiveId" clId="{AA192CAC-6486-4EDF-A55B-BD09A2B748C1}" dt="2019-09-05T18:47:15.480" v="8136" actId="478"/>
          <ac:picMkLst>
            <pc:docMk/>
            <pc:sldMk cId="2761924767" sldId="426"/>
            <ac:picMk id="5" creationId="{CA057D75-992A-4B6A-8C4E-D3924D35F495}"/>
          </ac:picMkLst>
        </pc:picChg>
        <pc:picChg chg="add mod">
          <ac:chgData name="Davor Josipovic" userId="c5beaa7c1ac2955a" providerId="LiveId" clId="{AA192CAC-6486-4EDF-A55B-BD09A2B748C1}" dt="2019-09-05T18:47:19.325" v="8137"/>
          <ac:picMkLst>
            <pc:docMk/>
            <pc:sldMk cId="2761924767" sldId="426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8:48:45.079" v="8166" actId="164"/>
          <ac:picMkLst>
            <pc:docMk/>
            <pc:sldMk cId="2761924767" sldId="426"/>
            <ac:picMk id="10" creationId="{C1F6B10C-25FA-45CA-BE14-F5DD81CD91E3}"/>
          </ac:picMkLst>
        </pc:picChg>
        <pc:picChg chg="add mod">
          <ac:chgData name="Davor Josipovic" userId="c5beaa7c1ac2955a" providerId="LiveId" clId="{AA192CAC-6486-4EDF-A55B-BD09A2B748C1}" dt="2019-09-05T18:50:09.386" v="8169" actId="1440"/>
          <ac:picMkLst>
            <pc:docMk/>
            <pc:sldMk cId="2761924767" sldId="426"/>
            <ac:picMk id="13" creationId="{61934D0E-9583-4292-9CFB-E5943A650B51}"/>
          </ac:picMkLst>
        </pc:picChg>
        <pc:picChg chg="add mod">
          <ac:chgData name="Davor Josipovic" userId="c5beaa7c1ac2955a" providerId="LiveId" clId="{AA192CAC-6486-4EDF-A55B-BD09A2B748C1}" dt="2019-09-05T19:00:18.247" v="8243" actId="1440"/>
          <ac:picMkLst>
            <pc:docMk/>
            <pc:sldMk cId="2761924767" sldId="426"/>
            <ac:picMk id="18" creationId="{CBE7AFEF-4FEA-4A5F-BC6F-E45F95B18E0A}"/>
          </ac:picMkLst>
        </pc:picChg>
        <pc:cxnChg chg="mod ord">
          <ac:chgData name="Davor Josipovic" userId="c5beaa7c1ac2955a" providerId="LiveId" clId="{AA192CAC-6486-4EDF-A55B-BD09A2B748C1}" dt="2019-09-05T18:52:10.044" v="8178" actId="166"/>
          <ac:cxnSpMkLst>
            <pc:docMk/>
            <pc:sldMk cId="2761924767" sldId="426"/>
            <ac:cxnSpMk id="6" creationId="{894DF287-4AC9-409A-85C0-91692AD8A18A}"/>
          </ac:cxnSpMkLst>
        </pc:cxnChg>
        <pc:cxnChg chg="add mod">
          <ac:chgData name="Davor Josipovic" userId="c5beaa7c1ac2955a" providerId="LiveId" clId="{AA192CAC-6486-4EDF-A55B-BD09A2B748C1}" dt="2019-09-05T18:50:34.313" v="8173" actId="14100"/>
          <ac:cxnSpMkLst>
            <pc:docMk/>
            <pc:sldMk cId="2761924767" sldId="426"/>
            <ac:cxnSpMk id="14" creationId="{9BA4B6A4-FFCD-4D73-8646-0F5C8AF31AAF}"/>
          </ac:cxnSpMkLst>
        </pc:cxnChg>
        <pc:cxnChg chg="add mod">
          <ac:chgData name="Davor Josipovic" userId="c5beaa7c1ac2955a" providerId="LiveId" clId="{AA192CAC-6486-4EDF-A55B-BD09A2B748C1}" dt="2019-09-05T18:55:39.066" v="8225" actId="14100"/>
          <ac:cxnSpMkLst>
            <pc:docMk/>
            <pc:sldMk cId="2761924767" sldId="426"/>
            <ac:cxnSpMk id="21" creationId="{D2D79FDD-9E15-4E3B-AD17-CAFCBE2844AD}"/>
          </ac:cxnSpMkLst>
        </pc:cxnChg>
      </pc:sldChg>
      <pc:sldChg chg="addSp delSp modSp add modNotesTx">
        <pc:chgData name="Davor Josipovic" userId="c5beaa7c1ac2955a" providerId="LiveId" clId="{AA192CAC-6486-4EDF-A55B-BD09A2B748C1}" dt="2019-09-08T20:20:51.371" v="8756" actId="5793"/>
        <pc:sldMkLst>
          <pc:docMk/>
          <pc:sldMk cId="1351782930" sldId="427"/>
        </pc:sldMkLst>
        <pc:spChg chg="mod">
          <ac:chgData name="Davor Josipovic" userId="c5beaa7c1ac2955a" providerId="LiveId" clId="{AA192CAC-6486-4EDF-A55B-BD09A2B748C1}" dt="2019-09-05T19:24:51.607" v="8328" actId="20577"/>
          <ac:spMkLst>
            <pc:docMk/>
            <pc:sldMk cId="1351782930" sldId="427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00:37.565" v="8244" actId="478"/>
          <ac:spMkLst>
            <pc:docMk/>
            <pc:sldMk cId="1351782930" sldId="427"/>
            <ac:spMk id="4" creationId="{EA0CE677-4C5D-4456-B570-64D9E15CC33E}"/>
          </ac:spMkLst>
        </pc:spChg>
        <pc:spChg chg="add del mod">
          <ac:chgData name="Davor Josipovic" userId="c5beaa7c1ac2955a" providerId="LiveId" clId="{AA192CAC-6486-4EDF-A55B-BD09A2B748C1}" dt="2019-09-05T19:01:15.263" v="8249"/>
          <ac:spMkLst>
            <pc:docMk/>
            <pc:sldMk cId="1351782930" sldId="427"/>
            <ac:spMk id="5" creationId="{9C4C9EE9-CD50-4FF8-8FE4-6DB5B54ADE0D}"/>
          </ac:spMkLst>
        </pc:spChg>
        <pc:spChg chg="add mod">
          <ac:chgData name="Davor Josipovic" userId="c5beaa7c1ac2955a" providerId="LiveId" clId="{AA192CAC-6486-4EDF-A55B-BD09A2B748C1}" dt="2019-09-08T20:20:51.371" v="8756" actId="5793"/>
          <ac:spMkLst>
            <pc:docMk/>
            <pc:sldMk cId="1351782930" sldId="427"/>
            <ac:spMk id="12" creationId="{0128337C-06D5-42CA-8F58-074B2F1D3263}"/>
          </ac:spMkLst>
        </pc:spChg>
        <pc:spChg chg="add mod">
          <ac:chgData name="Davor Josipovic" userId="c5beaa7c1ac2955a" providerId="LiveId" clId="{AA192CAC-6486-4EDF-A55B-BD09A2B748C1}" dt="2019-09-05T19:02:40.968" v="8266" actId="164"/>
          <ac:spMkLst>
            <pc:docMk/>
            <pc:sldMk cId="1351782930" sldId="427"/>
            <ac:spMk id="22" creationId="{F2064B5F-A7BA-4744-A3BD-B5095FE5A0AC}"/>
          </ac:spMkLst>
        </pc:spChg>
        <pc:spChg chg="add mod">
          <ac:chgData name="Davor Josipovic" userId="c5beaa7c1ac2955a" providerId="LiveId" clId="{AA192CAC-6486-4EDF-A55B-BD09A2B748C1}" dt="2019-09-05T19:05:27.204" v="8290" actId="164"/>
          <ac:spMkLst>
            <pc:docMk/>
            <pc:sldMk cId="1351782930" sldId="427"/>
            <ac:spMk id="32" creationId="{62A1FB5D-9563-4AB3-82B1-27F00E3733E8}"/>
          </ac:spMkLst>
        </pc:spChg>
        <pc:grpChg chg="del">
          <ac:chgData name="Davor Josipovic" userId="c5beaa7c1ac2955a" providerId="LiveId" clId="{AA192CAC-6486-4EDF-A55B-BD09A2B748C1}" dt="2019-09-05T18:59:39.054" v="8232" actId="478"/>
          <ac:grpSpMkLst>
            <pc:docMk/>
            <pc:sldMk cId="1351782930" sldId="427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9:02:48.580" v="8268" actId="1076"/>
          <ac:grpSpMkLst>
            <pc:docMk/>
            <pc:sldMk cId="1351782930" sldId="427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8:59:40.398" v="8234" actId="478"/>
          <ac:grpSpMkLst>
            <pc:docMk/>
            <pc:sldMk cId="1351782930" sldId="427"/>
            <ac:grpSpMk id="20" creationId="{F1315325-AB87-4A79-90C4-EDD403E01AD3}"/>
          </ac:grpSpMkLst>
        </pc:grpChg>
        <pc:grpChg chg="add mod">
          <ac:chgData name="Davor Josipovic" userId="c5beaa7c1ac2955a" providerId="LiveId" clId="{AA192CAC-6486-4EDF-A55B-BD09A2B748C1}" dt="2019-09-05T19:05:27.204" v="8290" actId="164"/>
          <ac:grpSpMkLst>
            <pc:docMk/>
            <pc:sldMk cId="1351782930" sldId="427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01:15.263" v="8249"/>
          <ac:picMkLst>
            <pc:docMk/>
            <pc:sldMk cId="1351782930" sldId="427"/>
            <ac:picMk id="7" creationId="{8A0D285C-EADB-4DF3-9DFF-A270C91B4A5B}"/>
          </ac:picMkLst>
        </pc:picChg>
        <pc:picChg chg="add del">
          <ac:chgData name="Davor Josipovic" userId="c5beaa7c1ac2955a" providerId="LiveId" clId="{AA192CAC-6486-4EDF-A55B-BD09A2B748C1}" dt="2019-09-05T19:00:17.211" v="8241" actId="478"/>
          <ac:picMkLst>
            <pc:docMk/>
            <pc:sldMk cId="1351782930" sldId="427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9:02:40.968" v="8266" actId="164"/>
          <ac:picMkLst>
            <pc:docMk/>
            <pc:sldMk cId="1351782930" sldId="427"/>
            <ac:picMk id="9" creationId="{198252B9-A0DA-47AF-BEDB-4E58B9A26EAF}"/>
          </ac:picMkLst>
        </pc:picChg>
        <pc:picChg chg="del">
          <ac:chgData name="Davor Josipovic" userId="c5beaa7c1ac2955a" providerId="LiveId" clId="{AA192CAC-6486-4EDF-A55B-BD09A2B748C1}" dt="2019-09-05T18:59:39.922" v="8233" actId="478"/>
          <ac:picMkLst>
            <pc:docMk/>
            <pc:sldMk cId="1351782930" sldId="427"/>
            <ac:picMk id="13" creationId="{61934D0E-9583-4292-9CFB-E5943A650B51}"/>
          </ac:picMkLst>
        </pc:picChg>
        <pc:picChg chg="add del mod">
          <ac:chgData name="Davor Josipovic" userId="c5beaa7c1ac2955a" providerId="LiveId" clId="{AA192CAC-6486-4EDF-A55B-BD09A2B748C1}" dt="2019-09-05T19:03:47.221" v="8271" actId="478"/>
          <ac:picMkLst>
            <pc:docMk/>
            <pc:sldMk cId="1351782930" sldId="427"/>
            <ac:picMk id="23" creationId="{950DC3CA-71BE-456A-8AE8-2EE18C647234}"/>
          </ac:picMkLst>
        </pc:picChg>
        <pc:picChg chg="add mod">
          <ac:chgData name="Davor Josipovic" userId="c5beaa7c1ac2955a" providerId="LiveId" clId="{AA192CAC-6486-4EDF-A55B-BD09A2B748C1}" dt="2019-09-05T19:05:27.204" v="8290" actId="164"/>
          <ac:picMkLst>
            <pc:docMk/>
            <pc:sldMk cId="1351782930" sldId="427"/>
            <ac:picMk id="24" creationId="{FE793A00-0098-4125-A42F-39EC9C24A4B6}"/>
          </ac:picMkLst>
        </pc:picChg>
        <pc:cxnChg chg="mod ord">
          <ac:chgData name="Davor Josipovic" userId="c5beaa7c1ac2955a" providerId="LiveId" clId="{AA192CAC-6486-4EDF-A55B-BD09A2B748C1}" dt="2019-09-05T19:04:33.009" v="8280" actId="14100"/>
          <ac:cxnSpMkLst>
            <pc:docMk/>
            <pc:sldMk cId="1351782930" sldId="427"/>
            <ac:cxnSpMk id="6" creationId="{894DF287-4AC9-409A-85C0-91692AD8A18A}"/>
          </ac:cxnSpMkLst>
        </pc:cxnChg>
        <pc:cxnChg chg="del">
          <ac:chgData name="Davor Josipovic" userId="c5beaa7c1ac2955a" providerId="LiveId" clId="{AA192CAC-6486-4EDF-A55B-BD09A2B748C1}" dt="2019-09-05T19:00:46.606" v="8247" actId="478"/>
          <ac:cxnSpMkLst>
            <pc:docMk/>
            <pc:sldMk cId="1351782930" sldId="427"/>
            <ac:cxnSpMk id="14" creationId="{9BA4B6A4-FFCD-4D73-8646-0F5C8AF31AAF}"/>
          </ac:cxnSpMkLst>
        </pc:cxnChg>
        <pc:cxnChg chg="del">
          <ac:chgData name="Davor Josipovic" userId="c5beaa7c1ac2955a" providerId="LiveId" clId="{AA192CAC-6486-4EDF-A55B-BD09A2B748C1}" dt="2019-09-05T19:00:43.432" v="8245" actId="478"/>
          <ac:cxnSpMkLst>
            <pc:docMk/>
            <pc:sldMk cId="1351782930" sldId="427"/>
            <ac:cxnSpMk id="21" creationId="{D2D79FDD-9E15-4E3B-AD17-CAFCBE2844AD}"/>
          </ac:cxnSpMkLst>
        </pc:cxnChg>
        <pc:cxnChg chg="add mod ord">
          <ac:chgData name="Davor Josipovic" userId="c5beaa7c1ac2955a" providerId="LiveId" clId="{AA192CAC-6486-4EDF-A55B-BD09A2B748C1}" dt="2019-09-05T19:05:31.436" v="8291" actId="166"/>
          <ac:cxnSpMkLst>
            <pc:docMk/>
            <pc:sldMk cId="1351782930" sldId="427"/>
            <ac:cxnSpMk id="28" creationId="{3C9D16AC-20E4-4F6E-953A-B5AF32FA51E0}"/>
          </ac:cxnSpMkLst>
        </pc:cxnChg>
      </pc:sldChg>
      <pc:sldChg chg="addSp delSp modSp add modNotesTx">
        <pc:chgData name="Davor Josipovic" userId="c5beaa7c1ac2955a" providerId="LiveId" clId="{AA192CAC-6486-4EDF-A55B-BD09A2B748C1}" dt="2019-09-05T19:24:57.717" v="8330" actId="20577"/>
        <pc:sldMkLst>
          <pc:docMk/>
          <pc:sldMk cId="1558347686" sldId="428"/>
        </pc:sldMkLst>
        <pc:spChg chg="mod">
          <ac:chgData name="Davor Josipovic" userId="c5beaa7c1ac2955a" providerId="LiveId" clId="{AA192CAC-6486-4EDF-A55B-BD09A2B748C1}" dt="2019-09-05T19:24:57.717" v="8330" actId="20577"/>
          <ac:spMkLst>
            <pc:docMk/>
            <pc:sldMk cId="1558347686" sldId="428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13:37.212" v="8300"/>
          <ac:spMkLst>
            <pc:docMk/>
            <pc:sldMk cId="1558347686" sldId="428"/>
            <ac:spMk id="4" creationId="{529758B9-104D-47DE-B0C9-3F34BF6DE21A}"/>
          </ac:spMkLst>
        </pc:spChg>
        <pc:spChg chg="add mod">
          <ac:chgData name="Davor Josipovic" userId="c5beaa7c1ac2955a" providerId="LiveId" clId="{AA192CAC-6486-4EDF-A55B-BD09A2B748C1}" dt="2019-09-05T19:17:27.088" v="8312" actId="164"/>
          <ac:spMkLst>
            <pc:docMk/>
            <pc:sldMk cId="1558347686" sldId="428"/>
            <ac:spMk id="19" creationId="{ACA5425C-C983-4873-8535-F5D28694299B}"/>
          </ac:spMkLst>
        </pc:spChg>
        <pc:grpChg chg="add mod">
          <ac:chgData name="Davor Josipovic" userId="c5beaa7c1ac2955a" providerId="LiveId" clId="{AA192CAC-6486-4EDF-A55B-BD09A2B748C1}" dt="2019-09-05T19:17:27.088" v="8312" actId="164"/>
          <ac:grpSpMkLst>
            <pc:docMk/>
            <pc:sldMk cId="1558347686" sldId="428"/>
            <ac:grpSpMk id="12" creationId="{5B33997B-6E8E-40FE-A917-1A3B08F03D4B}"/>
          </ac:grpSpMkLst>
        </pc:grpChg>
        <pc:grpChg chg="del">
          <ac:chgData name="Davor Josipovic" userId="c5beaa7c1ac2955a" providerId="LiveId" clId="{AA192CAC-6486-4EDF-A55B-BD09A2B748C1}" dt="2019-09-05T19:12:23.578" v="8293" actId="478"/>
          <ac:grpSpMkLst>
            <pc:docMk/>
            <pc:sldMk cId="1558347686" sldId="428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9:12:31.342" v="8296" actId="478"/>
          <ac:grpSpMkLst>
            <pc:docMk/>
            <pc:sldMk cId="1558347686" sldId="428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13:37.212" v="8300"/>
          <ac:picMkLst>
            <pc:docMk/>
            <pc:sldMk cId="1558347686" sldId="428"/>
            <ac:picMk id="5" creationId="{9DE82129-0A30-40B8-A6A4-B17D774654B6}"/>
          </ac:picMkLst>
        </pc:picChg>
        <pc:picChg chg="del">
          <ac:chgData name="Davor Josipovic" userId="c5beaa7c1ac2955a" providerId="LiveId" clId="{AA192CAC-6486-4EDF-A55B-BD09A2B748C1}" dt="2019-09-05T19:13:09.731" v="8299" actId="478"/>
          <ac:picMkLst>
            <pc:docMk/>
            <pc:sldMk cId="1558347686" sldId="428"/>
            <ac:picMk id="7" creationId="{8A0D285C-EADB-4DF3-9DFF-A270C91B4A5B}"/>
          </ac:picMkLst>
        </pc:picChg>
        <pc:picChg chg="add mod">
          <ac:chgData name="Davor Josipovic" userId="c5beaa7c1ac2955a" providerId="LiveId" clId="{AA192CAC-6486-4EDF-A55B-BD09A2B748C1}" dt="2019-09-05T19:17:27.088" v="8312" actId="164"/>
          <ac:picMkLst>
            <pc:docMk/>
            <pc:sldMk cId="1558347686" sldId="428"/>
            <ac:picMk id="8" creationId="{5530A46F-A296-4801-8AEE-C22DDC571D2C}"/>
          </ac:picMkLst>
        </pc:picChg>
        <pc:cxnChg chg="del">
          <ac:chgData name="Davor Josipovic" userId="c5beaa7c1ac2955a" providerId="LiveId" clId="{AA192CAC-6486-4EDF-A55B-BD09A2B748C1}" dt="2019-09-05T19:12:26.595" v="8294" actId="478"/>
          <ac:cxnSpMkLst>
            <pc:docMk/>
            <pc:sldMk cId="1558347686" sldId="428"/>
            <ac:cxnSpMk id="6" creationId="{894DF287-4AC9-409A-85C0-91692AD8A18A}"/>
          </ac:cxnSpMkLst>
        </pc:cxnChg>
        <pc:cxnChg chg="add mod ord">
          <ac:chgData name="Davor Josipovic" userId="c5beaa7c1ac2955a" providerId="LiveId" clId="{AA192CAC-6486-4EDF-A55B-BD09A2B748C1}" dt="2019-09-05T19:17:31.989" v="8313" actId="166"/>
          <ac:cxnSpMkLst>
            <pc:docMk/>
            <pc:sldMk cId="1558347686" sldId="428"/>
            <ac:cxnSpMk id="16" creationId="{E3E9C55D-B9AA-4788-A07B-01363D6B7D9A}"/>
          </ac:cxnSpMkLst>
        </pc:cxnChg>
        <pc:cxnChg chg="del">
          <ac:chgData name="Davor Josipovic" userId="c5beaa7c1ac2955a" providerId="LiveId" clId="{AA192CAC-6486-4EDF-A55B-BD09A2B748C1}" dt="2019-09-05T19:12:29.493" v="8295" actId="478"/>
          <ac:cxnSpMkLst>
            <pc:docMk/>
            <pc:sldMk cId="1558347686" sldId="428"/>
            <ac:cxnSpMk id="28" creationId="{3C9D16AC-20E4-4F6E-953A-B5AF32FA51E0}"/>
          </ac:cxnSpMkLst>
        </pc:cxnChg>
      </pc:sldChg>
      <pc:sldChg chg="addSp delSp modSp add">
        <pc:chgData name="Davor Josipovic" userId="c5beaa7c1ac2955a" providerId="LiveId" clId="{AA192CAC-6486-4EDF-A55B-BD09A2B748C1}" dt="2019-09-05T19:56:47.078" v="8358" actId="167"/>
        <pc:sldMkLst>
          <pc:docMk/>
          <pc:sldMk cId="4131771826" sldId="429"/>
        </pc:sldMkLst>
        <pc:spChg chg="mod">
          <ac:chgData name="Davor Josipovic" userId="c5beaa7c1ac2955a" providerId="LiveId" clId="{AA192CAC-6486-4EDF-A55B-BD09A2B748C1}" dt="2019-09-05T19:52:02.314" v="8345" actId="20577"/>
          <ac:spMkLst>
            <pc:docMk/>
            <pc:sldMk cId="4131771826" sldId="429"/>
            <ac:spMk id="2" creationId="{4891382E-94F0-406B-90AF-E103AF53B18F}"/>
          </ac:spMkLst>
        </pc:spChg>
        <pc:spChg chg="del">
          <ac:chgData name="Davor Josipovic" userId="c5beaa7c1ac2955a" providerId="LiveId" clId="{AA192CAC-6486-4EDF-A55B-BD09A2B748C1}" dt="2019-09-05T19:52:39.818" v="8346"/>
          <ac:spMkLst>
            <pc:docMk/>
            <pc:sldMk cId="4131771826" sldId="429"/>
            <ac:spMk id="3" creationId="{2EED36A5-AACB-4D3A-9E5E-6B15F30E8FBC}"/>
          </ac:spMkLst>
        </pc:spChg>
        <pc:spChg chg="add del mod">
          <ac:chgData name="Davor Josipovic" userId="c5beaa7c1ac2955a" providerId="LiveId" clId="{AA192CAC-6486-4EDF-A55B-BD09A2B748C1}" dt="2019-09-05T19:56:32.261" v="8357"/>
          <ac:spMkLst>
            <pc:docMk/>
            <pc:sldMk cId="4131771826" sldId="429"/>
            <ac:spMk id="12" creationId="{5A8F1989-8BE7-4F00-8928-82D3D50D6962}"/>
          </ac:spMkLst>
        </pc:spChg>
        <pc:picChg chg="add del mod">
          <ac:chgData name="Davor Josipovic" userId="c5beaa7c1ac2955a" providerId="LiveId" clId="{AA192CAC-6486-4EDF-A55B-BD09A2B748C1}" dt="2019-09-05T19:56:30.253" v="8356" actId="478"/>
          <ac:picMkLst>
            <pc:docMk/>
            <pc:sldMk cId="4131771826" sldId="429"/>
            <ac:picMk id="4" creationId="{E171D278-BC8C-4A39-BCFA-CA62B38521D5}"/>
          </ac:picMkLst>
        </pc:picChg>
        <pc:picChg chg="add mod">
          <ac:chgData name="Davor Josipovic" userId="c5beaa7c1ac2955a" providerId="LiveId" clId="{AA192CAC-6486-4EDF-A55B-BD09A2B748C1}" dt="2019-09-05T19:53:22.483" v="8349" actId="1440"/>
          <ac:picMkLst>
            <pc:docMk/>
            <pc:sldMk cId="4131771826" sldId="429"/>
            <ac:picMk id="5" creationId="{11CB7A0E-CBAF-4233-9BF1-40DDC914313B}"/>
          </ac:picMkLst>
        </pc:picChg>
        <pc:picChg chg="add mod ord">
          <ac:chgData name="Davor Josipovic" userId="c5beaa7c1ac2955a" providerId="LiveId" clId="{AA192CAC-6486-4EDF-A55B-BD09A2B748C1}" dt="2019-09-05T19:56:47.078" v="8358" actId="167"/>
          <ac:picMkLst>
            <pc:docMk/>
            <pc:sldMk cId="4131771826" sldId="429"/>
            <ac:picMk id="13" creationId="{1E10193F-6C94-456B-B283-370B6588598F}"/>
          </ac:picMkLst>
        </pc:picChg>
        <pc:cxnChg chg="add mod">
          <ac:chgData name="Davor Josipovic" userId="c5beaa7c1ac2955a" providerId="LiveId" clId="{AA192CAC-6486-4EDF-A55B-BD09A2B748C1}" dt="2019-09-05T19:56:05.045" v="8355" actId="14100"/>
          <ac:cxnSpMkLst>
            <pc:docMk/>
            <pc:sldMk cId="4131771826" sldId="429"/>
            <ac:cxnSpMk id="6" creationId="{3B51C8EE-642F-4F40-955B-D0F7DFA4D22E}"/>
          </ac:cxnSpMkLst>
        </pc:cxnChg>
      </pc:sldChg>
      <pc:sldChg chg="modSp add ord">
        <pc:chgData name="Davor Josipovic" userId="c5beaa7c1ac2955a" providerId="LiveId" clId="{AA192CAC-6486-4EDF-A55B-BD09A2B748C1}" dt="2019-09-09T20:24:24.637" v="13002"/>
        <pc:sldMkLst>
          <pc:docMk/>
          <pc:sldMk cId="1429382282" sldId="430"/>
        </pc:sldMkLst>
        <pc:spChg chg="mod">
          <ac:chgData name="Davor Josipovic" userId="c5beaa7c1ac2955a" providerId="LiveId" clId="{AA192CAC-6486-4EDF-A55B-BD09A2B748C1}" dt="2019-09-09T20:11:50.957" v="12827" actId="20577"/>
          <ac:spMkLst>
            <pc:docMk/>
            <pc:sldMk cId="1429382282" sldId="430"/>
            <ac:spMk id="2" creationId="{4891382E-94F0-406B-90AF-E103AF53B18F}"/>
          </ac:spMkLst>
        </pc:spChg>
      </pc:sldChg>
      <pc:sldChg chg="addSp delSp modSp add del ord">
        <pc:chgData name="Davor Josipovic" userId="c5beaa7c1ac2955a" providerId="LiveId" clId="{AA192CAC-6486-4EDF-A55B-BD09A2B748C1}" dt="2019-09-09T19:59:35.765" v="12724" actId="2696"/>
        <pc:sldMkLst>
          <pc:docMk/>
          <pc:sldMk cId="3934575932" sldId="430"/>
        </pc:sldMkLst>
        <pc:spChg chg="add del mod">
          <ac:chgData name="Davor Josipovic" userId="c5beaa7c1ac2955a" providerId="LiveId" clId="{AA192CAC-6486-4EDF-A55B-BD09A2B748C1}" dt="2019-09-05T20:06:30.952" v="8361" actId="478"/>
          <ac:spMkLst>
            <pc:docMk/>
            <pc:sldMk cId="3934575932" sldId="430"/>
            <ac:spMk id="4" creationId="{B04D018D-E12A-40EC-9442-FFCA34B41F32}"/>
          </ac:spMkLst>
        </pc:spChg>
        <pc:spChg chg="add mod">
          <ac:chgData name="Davor Josipovic" userId="c5beaa7c1ac2955a" providerId="LiveId" clId="{AA192CAC-6486-4EDF-A55B-BD09A2B748C1}" dt="2019-09-09T18:34:43.107" v="10557" actId="1076"/>
          <ac:spMkLst>
            <pc:docMk/>
            <pc:sldMk cId="3934575932" sldId="430"/>
            <ac:spMk id="6" creationId="{CF2DDBE8-9A34-4BC0-B6A1-DFAA31F7C072}"/>
          </ac:spMkLst>
        </pc:spChg>
        <pc:spChg chg="add del mod">
          <ac:chgData name="Davor Josipovic" userId="c5beaa7c1ac2955a" providerId="LiveId" clId="{AA192CAC-6486-4EDF-A55B-BD09A2B748C1}" dt="2019-09-05T20:06:35.931" v="8363"/>
          <ac:spMkLst>
            <pc:docMk/>
            <pc:sldMk cId="3934575932" sldId="430"/>
            <ac:spMk id="8" creationId="{FBCD6038-4EC3-4A22-8FC8-6F68C851CDA5}"/>
          </ac:spMkLst>
        </pc:spChg>
        <pc:spChg chg="add del mod">
          <ac:chgData name="Davor Josipovic" userId="c5beaa7c1ac2955a" providerId="LiveId" clId="{AA192CAC-6486-4EDF-A55B-BD09A2B748C1}" dt="2019-09-05T20:06:52.698" v="8365"/>
          <ac:spMkLst>
            <pc:docMk/>
            <pc:sldMk cId="3934575932" sldId="430"/>
            <ac:spMk id="11" creationId="{007976EA-B50A-439E-B436-BCF3B5511665}"/>
          </ac:spMkLst>
        </pc:sp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5T20:06:50.805" v="8364" actId="478"/>
          <ac:picMkLst>
            <pc:docMk/>
            <pc:sldMk cId="3934575932" sldId="430"/>
            <ac:picMk id="9" creationId="{2FB581C2-9291-450C-A3C6-9EF35248CC2F}"/>
          </ac:picMkLst>
        </pc:pic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5T20:06:52.698" v="8365"/>
          <ac:picMkLst>
            <pc:docMk/>
            <pc:sldMk cId="3934575932" sldId="430"/>
            <ac:picMk id="14" creationId="{A71CC6C1-6D4D-435F-9995-FAED2BE2FAAD}"/>
          </ac:picMkLst>
        </pc:picChg>
        <pc:picChg chg="add mod modCrop">
          <ac:chgData name="Davor Josipovic" userId="c5beaa7c1ac2955a" providerId="LiveId" clId="{AA192CAC-6486-4EDF-A55B-BD09A2B748C1}" dt="2019-09-05T21:14:16.678" v="8371" actId="1440"/>
          <ac:picMkLst>
            <pc:docMk/>
            <pc:sldMk cId="3934575932" sldId="430"/>
            <ac:picMk id="15" creationId="{DE4BC567-1337-42DC-BD85-7153300B7339}"/>
          </ac:picMkLst>
        </pc:picChg>
        <pc:cxnChg chg="del">
          <ac:chgData name="Davor Josipovic" userId="c5beaa7c1ac2955a" providerId="LiveId" clId="{AA192CAC-6486-4EDF-A55B-BD09A2B748C1}" dt="2019-09-05T20:06:33.596" v="8362" actId="478"/>
          <ac:cxnSpMkLst>
            <pc:docMk/>
            <pc:sldMk cId="3934575932" sldId="430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5T21:14:28.392" v="8375" actId="14100"/>
          <ac:cxnSpMkLst>
            <pc:docMk/>
            <pc:sldMk cId="3934575932" sldId="430"/>
            <ac:cxnSpMk id="16" creationId="{473E5D8E-41C4-4E75-BAF1-F4012F9E0B87}"/>
          </ac:cxnSpMkLst>
        </pc:cxnChg>
      </pc:sldChg>
      <pc:sldChg chg="addSp delSp modSp add">
        <pc:chgData name="Davor Josipovic" userId="c5beaa7c1ac2955a" providerId="LiveId" clId="{AA192CAC-6486-4EDF-A55B-BD09A2B748C1}" dt="2019-09-06T16:31:45.892" v="8400" actId="14100"/>
        <pc:sldMkLst>
          <pc:docMk/>
          <pc:sldMk cId="362475397" sldId="431"/>
        </pc:sldMkLst>
        <pc:spChg chg="mod">
          <ac:chgData name="Davor Josipovic" userId="c5beaa7c1ac2955a" providerId="LiveId" clId="{AA192CAC-6486-4EDF-A55B-BD09A2B748C1}" dt="2019-09-06T16:30:53.227" v="8391" actId="20577"/>
          <ac:spMkLst>
            <pc:docMk/>
            <pc:sldMk cId="362475397" sldId="431"/>
            <ac:spMk id="2" creationId="{4A633F4C-0C33-4A60-A59B-F938AFA77E07}"/>
          </ac:spMkLst>
        </pc:spChg>
        <pc:spChg chg="del">
          <ac:chgData name="Davor Josipovic" userId="c5beaa7c1ac2955a" providerId="LiveId" clId="{AA192CAC-6486-4EDF-A55B-BD09A2B748C1}" dt="2019-09-06T16:30:57.250" v="8392"/>
          <ac:spMkLst>
            <pc:docMk/>
            <pc:sldMk cId="362475397" sldId="431"/>
            <ac:spMk id="3" creationId="{427FF950-0D8C-4F42-B6C1-16528FEE151B}"/>
          </ac:spMkLst>
        </pc:spChg>
        <pc:picChg chg="add mod">
          <ac:chgData name="Davor Josipovic" userId="c5beaa7c1ac2955a" providerId="LiveId" clId="{AA192CAC-6486-4EDF-A55B-BD09A2B748C1}" dt="2019-09-06T16:30:57.250" v="8392"/>
          <ac:picMkLst>
            <pc:docMk/>
            <pc:sldMk cId="362475397" sldId="431"/>
            <ac:picMk id="5" creationId="{943A5EC3-ED0A-4F45-813D-B1DCADAC3892}"/>
          </ac:picMkLst>
        </pc:picChg>
        <pc:picChg chg="add mod">
          <ac:chgData name="Davor Josipovic" userId="c5beaa7c1ac2955a" providerId="LiveId" clId="{AA192CAC-6486-4EDF-A55B-BD09A2B748C1}" dt="2019-09-06T16:31:34.395" v="8395" actId="1440"/>
          <ac:picMkLst>
            <pc:docMk/>
            <pc:sldMk cId="362475397" sldId="431"/>
            <ac:picMk id="6" creationId="{66824982-1242-4657-A94D-26D79FB96D9E}"/>
          </ac:picMkLst>
        </pc:picChg>
        <pc:cxnChg chg="add mod">
          <ac:chgData name="Davor Josipovic" userId="c5beaa7c1ac2955a" providerId="LiveId" clId="{AA192CAC-6486-4EDF-A55B-BD09A2B748C1}" dt="2019-09-06T16:31:45.892" v="8400" actId="14100"/>
          <ac:cxnSpMkLst>
            <pc:docMk/>
            <pc:sldMk cId="362475397" sldId="431"/>
            <ac:cxnSpMk id="7" creationId="{06F4AB63-7BFD-46AE-8198-514B0BCB2CA8}"/>
          </ac:cxnSpMkLst>
        </pc:cxnChg>
      </pc:sldChg>
      <pc:sldChg chg="addSp delSp modSp add modNotesTx">
        <pc:chgData name="Davor Josipovic" userId="c5beaa7c1ac2955a" providerId="LiveId" clId="{AA192CAC-6486-4EDF-A55B-BD09A2B748C1}" dt="2019-09-08T19:53:08.565" v="8715" actId="14100"/>
        <pc:sldMkLst>
          <pc:docMk/>
          <pc:sldMk cId="241752163" sldId="432"/>
        </pc:sldMkLst>
        <pc:spChg chg="add del mod">
          <ac:chgData name="Davor Josipovic" userId="c5beaa7c1ac2955a" providerId="LiveId" clId="{AA192CAC-6486-4EDF-A55B-BD09A2B748C1}" dt="2019-09-06T16:35:56.391" v="8404" actId="478"/>
          <ac:spMkLst>
            <pc:docMk/>
            <pc:sldMk cId="241752163" sldId="432"/>
            <ac:spMk id="4" creationId="{A67ECF35-A13A-4247-B325-2A9594BDB0BC}"/>
          </ac:spMkLst>
        </pc:spChg>
        <pc:spChg chg="add del mod">
          <ac:chgData name="Davor Josipovic" userId="c5beaa7c1ac2955a" providerId="LiveId" clId="{AA192CAC-6486-4EDF-A55B-BD09A2B748C1}" dt="2019-09-06T16:36:31.342" v="8407"/>
          <ac:spMkLst>
            <pc:docMk/>
            <pc:sldMk cId="241752163" sldId="432"/>
            <ac:spMk id="8" creationId="{7FDDDFEF-A284-46B1-A98A-0370E001241E}"/>
          </ac:spMkLst>
        </pc:spChg>
        <pc:spChg chg="add mod">
          <ac:chgData name="Davor Josipovic" userId="c5beaa7c1ac2955a" providerId="LiveId" clId="{AA192CAC-6486-4EDF-A55B-BD09A2B748C1}" dt="2019-09-06T16:54:49.797" v="8488" actId="1076"/>
          <ac:spMkLst>
            <pc:docMk/>
            <pc:sldMk cId="241752163" sldId="432"/>
            <ac:spMk id="21" creationId="{6C6D5332-FDDC-40E3-9E9B-5E58242671DF}"/>
          </ac:spMkLst>
        </pc:spChg>
        <pc:spChg chg="add mod">
          <ac:chgData name="Davor Josipovic" userId="c5beaa7c1ac2955a" providerId="LiveId" clId="{AA192CAC-6486-4EDF-A55B-BD09A2B748C1}" dt="2019-09-08T19:53:08.565" v="8715" actId="14100"/>
          <ac:spMkLst>
            <pc:docMk/>
            <pc:sldMk cId="241752163" sldId="432"/>
            <ac:spMk id="23" creationId="{4600B6F3-C277-402E-BC79-198053CA13D4}"/>
          </ac:spMkLst>
        </pc:spChg>
        <pc:grpChg chg="add mod">
          <ac:chgData name="Davor Josipovic" userId="c5beaa7c1ac2955a" providerId="LiveId" clId="{AA192CAC-6486-4EDF-A55B-BD09A2B748C1}" dt="2019-09-06T16:54:09.451" v="8456"/>
          <ac:grpSpMkLst>
            <pc:docMk/>
            <pc:sldMk cId="241752163" sldId="432"/>
            <ac:grpSpMk id="22" creationId="{50292696-5BF4-4090-B550-73035D2D3B87}"/>
          </ac:grpSpMkLst>
        </pc:grpChg>
        <pc:picChg chg="del">
          <ac:chgData name="Davor Josipovic" userId="c5beaa7c1ac2955a" providerId="LiveId" clId="{AA192CAC-6486-4EDF-A55B-BD09A2B748C1}" dt="2019-09-06T16:35:50.684" v="8402" actId="478"/>
          <ac:picMkLst>
            <pc:docMk/>
            <pc:sldMk cId="241752163" sldId="432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6:35:52.968" v="8403" actId="478"/>
          <ac:picMkLst>
            <pc:docMk/>
            <pc:sldMk cId="241752163" sldId="432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6T16:36:31.342" v="8407"/>
          <ac:picMkLst>
            <pc:docMk/>
            <pc:sldMk cId="241752163" sldId="432"/>
            <ac:picMk id="10" creationId="{D653B2F1-CE5E-42DE-903B-CB443CBD0894}"/>
          </ac:picMkLst>
        </pc:picChg>
        <pc:picChg chg="add mod">
          <ac:chgData name="Davor Josipovic" userId="c5beaa7c1ac2955a" providerId="LiveId" clId="{AA192CAC-6486-4EDF-A55B-BD09A2B748C1}" dt="2019-09-06T16:38:38.348" v="8410" actId="1440"/>
          <ac:picMkLst>
            <pc:docMk/>
            <pc:sldMk cId="241752163" sldId="432"/>
            <ac:picMk id="11" creationId="{BE29ED80-1957-4CEC-8298-AB88E9970A23}"/>
          </ac:picMkLst>
        </pc:picChg>
        <pc:picChg chg="add mod">
          <ac:chgData name="Davor Josipovic" userId="c5beaa7c1ac2955a" providerId="LiveId" clId="{AA192CAC-6486-4EDF-A55B-BD09A2B748C1}" dt="2019-09-06T16:53:23.319" v="8435" actId="164"/>
          <ac:picMkLst>
            <pc:docMk/>
            <pc:sldMk cId="241752163" sldId="432"/>
            <ac:picMk id="17" creationId="{DD4248AD-3A6D-4C6F-9EC8-C2EE36785079}"/>
          </ac:picMkLst>
        </pc:picChg>
        <pc:cxnChg chg="del">
          <ac:chgData name="Davor Josipovic" userId="c5beaa7c1ac2955a" providerId="LiveId" clId="{AA192CAC-6486-4EDF-A55B-BD09A2B748C1}" dt="2019-09-06T16:35:57.230" v="8405" actId="478"/>
          <ac:cxnSpMkLst>
            <pc:docMk/>
            <pc:sldMk cId="241752163" sldId="432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6T16:39:04.267" v="8418" actId="1076"/>
          <ac:cxnSpMkLst>
            <pc:docMk/>
            <pc:sldMk cId="241752163" sldId="432"/>
            <ac:cxnSpMk id="12" creationId="{678BA060-36FB-4EB9-8144-492D8F31858A}"/>
          </ac:cxnSpMkLst>
        </pc:cxnChg>
        <pc:cxnChg chg="add mod">
          <ac:chgData name="Davor Josipovic" userId="c5beaa7c1ac2955a" providerId="LiveId" clId="{AA192CAC-6486-4EDF-A55B-BD09A2B748C1}" dt="2019-09-06T16:40:48.545" v="8425" actId="14100"/>
          <ac:cxnSpMkLst>
            <pc:docMk/>
            <pc:sldMk cId="241752163" sldId="432"/>
            <ac:cxnSpMk id="18" creationId="{757BAC2C-F720-4EDB-A2BC-2645A1CC27AF}"/>
          </ac:cxnSpMkLst>
        </pc:cxnChg>
      </pc:sldChg>
      <pc:sldChg chg="addSp delSp modSp add ord">
        <pc:chgData name="Davor Josipovic" userId="c5beaa7c1ac2955a" providerId="LiveId" clId="{AA192CAC-6486-4EDF-A55B-BD09A2B748C1}" dt="2019-09-08T20:22:43.008" v="8765" actId="1076"/>
        <pc:sldMkLst>
          <pc:docMk/>
          <pc:sldMk cId="2367989044" sldId="433"/>
        </pc:sldMkLst>
        <pc:spChg chg="add del mod">
          <ac:chgData name="Davor Josipovic" userId="c5beaa7c1ac2955a" providerId="LiveId" clId="{AA192CAC-6486-4EDF-A55B-BD09A2B748C1}" dt="2019-09-06T17:02:36.094" v="8576"/>
          <ac:spMkLst>
            <pc:docMk/>
            <pc:sldMk cId="2367989044" sldId="433"/>
            <ac:spMk id="4" creationId="{1DD1CE20-D440-4188-A62E-DB580FA21B7D}"/>
          </ac:spMkLst>
        </pc:spChg>
        <pc:spChg chg="add mod">
          <ac:chgData name="Davor Josipovic" userId="c5beaa7c1ac2955a" providerId="LiveId" clId="{AA192CAC-6486-4EDF-A55B-BD09A2B748C1}" dt="2019-09-08T19:52:25.861" v="8703" actId="1076"/>
          <ac:spMkLst>
            <pc:docMk/>
            <pc:sldMk cId="2367989044" sldId="433"/>
            <ac:spMk id="19" creationId="{53EE9AC9-06C8-472C-B698-5E187939F144}"/>
          </ac:spMkLst>
        </pc:spChg>
        <pc:spChg chg="add mod">
          <ac:chgData name="Davor Josipovic" userId="c5beaa7c1ac2955a" providerId="LiveId" clId="{AA192CAC-6486-4EDF-A55B-BD09A2B748C1}" dt="2019-09-08T19:53:03.186" v="8713" actId="14100"/>
          <ac:spMkLst>
            <pc:docMk/>
            <pc:sldMk cId="2367989044" sldId="433"/>
            <ac:spMk id="21" creationId="{526B1C3B-4E09-4491-B569-F1B6A952CD4E}"/>
          </ac:spMkLst>
        </pc:sp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22:43.008" v="8765" actId="1076"/>
          <ac:picMkLst>
            <pc:docMk/>
            <pc:sldMk cId="2367989044" sldId="433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8:44.220" v="8683" actId="1440"/>
          <ac:picMkLst>
            <pc:docMk/>
            <pc:sldMk cId="2367989044" sldId="433"/>
            <ac:picMk id="10" creationId="{D1D68549-967E-4ACA-9A2B-9262CB4F319B}"/>
          </ac:picMkLst>
        </pc:picChg>
        <pc:picChg chg="add mod">
          <ac:chgData name="Davor Josipovic" userId="c5beaa7c1ac2955a" providerId="LiveId" clId="{AA192CAC-6486-4EDF-A55B-BD09A2B748C1}" dt="2019-09-08T19:48:42.490" v="8682" actId="1440"/>
          <ac:picMkLst>
            <pc:docMk/>
            <pc:sldMk cId="2367989044" sldId="433"/>
            <ac:picMk id="11" creationId="{70A1DA46-E26C-4ACF-8C93-CCA6387905FB}"/>
          </ac:picMkLst>
        </pc:picChg>
        <pc:picChg chg="add mod">
          <ac:chgData name="Davor Josipovic" userId="c5beaa7c1ac2955a" providerId="LiveId" clId="{AA192CAC-6486-4EDF-A55B-BD09A2B748C1}" dt="2019-09-08T19:52:19.899" v="8701" actId="1076"/>
          <ac:picMkLst>
            <pc:docMk/>
            <pc:sldMk cId="2367989044" sldId="433"/>
            <ac:picMk id="12" creationId="{11689D16-22C6-4CFA-9A57-903E3C5FD39B}"/>
          </ac:picMkLst>
        </pc:picChg>
        <pc:picChg chg="add mod">
          <ac:chgData name="Davor Josipovic" userId="c5beaa7c1ac2955a" providerId="LiveId" clId="{AA192CAC-6486-4EDF-A55B-BD09A2B748C1}" dt="2019-09-08T20:22:36.919" v="8762" actId="1076"/>
          <ac:picMkLst>
            <pc:docMk/>
            <pc:sldMk cId="2367989044" sldId="433"/>
            <ac:picMk id="22" creationId="{FB9ACA81-5CAF-4A4A-9CB2-82976EA55B58}"/>
          </ac:picMkLst>
        </pc:picChg>
        <pc:cxnChg chg="del">
          <ac:chgData name="Davor Josipovic" userId="c5beaa7c1ac2955a" providerId="LiveId" clId="{AA192CAC-6486-4EDF-A55B-BD09A2B748C1}" dt="2019-09-06T17:02:33.936" v="8575" actId="478"/>
          <ac:cxnSpMkLst>
            <pc:docMk/>
            <pc:sldMk cId="2367989044" sldId="433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8T19:52:22.379" v="8702" actId="14100"/>
          <ac:cxnSpMkLst>
            <pc:docMk/>
            <pc:sldMk cId="2367989044" sldId="433"/>
            <ac:cxnSpMk id="13" creationId="{832955D4-4EEC-4023-8BD3-0DD2821B00C7}"/>
          </ac:cxnSpMkLst>
        </pc:cxnChg>
        <pc:cxnChg chg="add mod">
          <ac:chgData name="Davor Josipovic" userId="c5beaa7c1ac2955a" providerId="LiveId" clId="{AA192CAC-6486-4EDF-A55B-BD09A2B748C1}" dt="2019-09-08T19:48:57.979" v="8688" actId="14100"/>
          <ac:cxnSpMkLst>
            <pc:docMk/>
            <pc:sldMk cId="2367989044" sldId="433"/>
            <ac:cxnSpMk id="15" creationId="{5255E7B2-C73A-4A7E-99F7-9E14B15557A9}"/>
          </ac:cxnSpMkLst>
        </pc:cxnChg>
        <pc:cxnChg chg="add mod">
          <ac:chgData name="Davor Josipovic" userId="c5beaa7c1ac2955a" providerId="LiveId" clId="{AA192CAC-6486-4EDF-A55B-BD09A2B748C1}" dt="2019-09-08T19:49:03.925" v="8691" actId="14100"/>
          <ac:cxnSpMkLst>
            <pc:docMk/>
            <pc:sldMk cId="2367989044" sldId="433"/>
            <ac:cxnSpMk id="17" creationId="{FED42389-DEAD-429A-B6F7-F918275A1A44}"/>
          </ac:cxnSpMkLst>
        </pc:cxnChg>
        <pc:cxnChg chg="add mod">
          <ac:chgData name="Davor Josipovic" userId="c5beaa7c1ac2955a" providerId="LiveId" clId="{AA192CAC-6486-4EDF-A55B-BD09A2B748C1}" dt="2019-09-08T20:22:41.250" v="8763" actId="1076"/>
          <ac:cxnSpMkLst>
            <pc:docMk/>
            <pc:sldMk cId="2367989044" sldId="433"/>
            <ac:cxnSpMk id="23" creationId="{271571E8-4329-4CDC-8CE7-8A4412572327}"/>
          </ac:cxnSpMkLst>
        </pc:cxnChg>
      </pc:sldChg>
      <pc:sldChg chg="addSp delSp modSp add">
        <pc:chgData name="Davor Josipovic" userId="c5beaa7c1ac2955a" providerId="LiveId" clId="{AA192CAC-6486-4EDF-A55B-BD09A2B748C1}" dt="2019-09-08T10:20:16.759" v="8641" actId="14100"/>
        <pc:sldMkLst>
          <pc:docMk/>
          <pc:sldMk cId="214828345" sldId="434"/>
        </pc:sldMkLst>
        <pc:spChg chg="mod">
          <ac:chgData name="Davor Josipovic" userId="c5beaa7c1ac2955a" providerId="LiveId" clId="{AA192CAC-6486-4EDF-A55B-BD09A2B748C1}" dt="2019-09-08T10:13:22.342" v="8599" actId="20577"/>
          <ac:spMkLst>
            <pc:docMk/>
            <pc:sldMk cId="214828345" sldId="434"/>
            <ac:spMk id="2" creationId="{D240C01D-5FFB-48CB-8297-C337095F69E9}"/>
          </ac:spMkLst>
        </pc:spChg>
        <pc:spChg chg="del">
          <ac:chgData name="Davor Josipovic" userId="c5beaa7c1ac2955a" providerId="LiveId" clId="{AA192CAC-6486-4EDF-A55B-BD09A2B748C1}" dt="2019-09-08T10:14:32.485" v="8600"/>
          <ac:spMkLst>
            <pc:docMk/>
            <pc:sldMk cId="214828345" sldId="434"/>
            <ac:spMk id="3" creationId="{4010A705-FEB9-49E3-8BE6-6CE300628425}"/>
          </ac:spMkLst>
        </pc:spChg>
        <pc:picChg chg="add mod">
          <ac:chgData name="Davor Josipovic" userId="c5beaa7c1ac2955a" providerId="LiveId" clId="{AA192CAC-6486-4EDF-A55B-BD09A2B748C1}" dt="2019-09-08T10:14:32.485" v="8600"/>
          <ac:picMkLst>
            <pc:docMk/>
            <pc:sldMk cId="214828345" sldId="434"/>
            <ac:picMk id="5" creationId="{67D2A902-ED72-4AB1-AB10-AFD108828711}"/>
          </ac:picMkLst>
        </pc:picChg>
        <pc:picChg chg="add del mod">
          <ac:chgData name="Davor Josipovic" userId="c5beaa7c1ac2955a" providerId="LiveId" clId="{AA192CAC-6486-4EDF-A55B-BD09A2B748C1}" dt="2019-09-08T10:15:47.077" v="8608" actId="478"/>
          <ac:picMkLst>
            <pc:docMk/>
            <pc:sldMk cId="214828345" sldId="434"/>
            <ac:picMk id="6" creationId="{8AC721DE-A051-49AB-BDDE-0BF0666F656A}"/>
          </ac:picMkLst>
        </pc:picChg>
        <pc:picChg chg="add mod">
          <ac:chgData name="Davor Josipovic" userId="c5beaa7c1ac2955a" providerId="LiveId" clId="{AA192CAC-6486-4EDF-A55B-BD09A2B748C1}" dt="2019-09-08T10:15:51.931" v="8611" actId="1440"/>
          <ac:picMkLst>
            <pc:docMk/>
            <pc:sldMk cId="214828345" sldId="434"/>
            <ac:picMk id="7" creationId="{0A63732D-8867-4B93-BA05-031FD6DB7E50}"/>
          </ac:picMkLst>
        </pc:picChg>
        <pc:picChg chg="add mod">
          <ac:chgData name="Davor Josipovic" userId="c5beaa7c1ac2955a" providerId="LiveId" clId="{AA192CAC-6486-4EDF-A55B-BD09A2B748C1}" dt="2019-09-08T10:16:41.661" v="8618" actId="1440"/>
          <ac:picMkLst>
            <pc:docMk/>
            <pc:sldMk cId="214828345" sldId="434"/>
            <ac:picMk id="11" creationId="{54ED29F4-E048-48C9-8489-47355CD1E5F7}"/>
          </ac:picMkLst>
        </pc:picChg>
        <pc:picChg chg="add del mod">
          <ac:chgData name="Davor Josipovic" userId="c5beaa7c1ac2955a" providerId="LiveId" clId="{AA192CAC-6486-4EDF-A55B-BD09A2B748C1}" dt="2019-09-08T10:20:06.226" v="8638" actId="478"/>
          <ac:picMkLst>
            <pc:docMk/>
            <pc:sldMk cId="214828345" sldId="434"/>
            <ac:picMk id="16" creationId="{2D5EA1D2-E057-404F-9533-B16FF5500912}"/>
          </ac:picMkLst>
        </pc:picChg>
        <pc:picChg chg="add mod">
          <ac:chgData name="Davor Josipovic" userId="c5beaa7c1ac2955a" providerId="LiveId" clId="{AA192CAC-6486-4EDF-A55B-BD09A2B748C1}" dt="2019-09-08T10:20:08.767" v="8639" actId="1076"/>
          <ac:picMkLst>
            <pc:docMk/>
            <pc:sldMk cId="214828345" sldId="434"/>
            <ac:picMk id="20" creationId="{187224E8-D32D-436F-A06F-048AED7D5DC4}"/>
          </ac:picMkLst>
        </pc:picChg>
        <pc:cxnChg chg="add mod">
          <ac:chgData name="Davor Josipovic" userId="c5beaa7c1ac2955a" providerId="LiveId" clId="{AA192CAC-6486-4EDF-A55B-BD09A2B748C1}" dt="2019-09-08T10:16:07.743" v="8615" actId="14100"/>
          <ac:cxnSpMkLst>
            <pc:docMk/>
            <pc:sldMk cId="214828345" sldId="434"/>
            <ac:cxnSpMk id="8" creationId="{8D8EE528-6D2B-4AA5-AB91-4EAA872BA186}"/>
          </ac:cxnSpMkLst>
        </pc:cxnChg>
        <pc:cxnChg chg="add mod">
          <ac:chgData name="Davor Josipovic" userId="c5beaa7c1ac2955a" providerId="LiveId" clId="{AA192CAC-6486-4EDF-A55B-BD09A2B748C1}" dt="2019-09-08T10:16:53.945" v="8623" actId="14100"/>
          <ac:cxnSpMkLst>
            <pc:docMk/>
            <pc:sldMk cId="214828345" sldId="434"/>
            <ac:cxnSpMk id="12" creationId="{075C4B05-9E10-45E2-8547-596C7C0506EC}"/>
          </ac:cxnSpMkLst>
        </pc:cxnChg>
        <pc:cxnChg chg="add mod ord">
          <ac:chgData name="Davor Josipovic" userId="c5beaa7c1ac2955a" providerId="LiveId" clId="{AA192CAC-6486-4EDF-A55B-BD09A2B748C1}" dt="2019-09-08T10:20:16.759" v="8641" actId="14100"/>
          <ac:cxnSpMkLst>
            <pc:docMk/>
            <pc:sldMk cId="214828345" sldId="434"/>
            <ac:cxnSpMk id="17" creationId="{13CF014A-B17D-4078-A34D-36BC2C9B32A5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8T20:21:24.766" v="8757"/>
        <pc:sldMkLst>
          <pc:docMk/>
          <pc:sldMk cId="3205447360" sldId="435"/>
        </pc:sldMkLst>
        <pc:spChg chg="add del mod">
          <ac:chgData name="Davor Josipovic" userId="c5beaa7c1ac2955a" providerId="LiveId" clId="{AA192CAC-6486-4EDF-A55B-BD09A2B748C1}" dt="2019-09-08T19:42:07.261" v="8649"/>
          <ac:spMkLst>
            <pc:docMk/>
            <pc:sldMk cId="3205447360" sldId="435"/>
            <ac:spMk id="6" creationId="{479ED617-3705-44CD-84E8-BCA074808C15}"/>
          </ac:spMkLst>
        </pc:spChg>
        <pc:picChg chg="add del mod">
          <ac:chgData name="Davor Josipovic" userId="c5beaa7c1ac2955a" providerId="LiveId" clId="{AA192CAC-6486-4EDF-A55B-BD09A2B748C1}" dt="2019-09-08T19:42:02.065" v="8647"/>
          <ac:picMkLst>
            <pc:docMk/>
            <pc:sldMk cId="3205447360" sldId="435"/>
            <ac:picMk id="4" creationId="{30B0C2A9-82A0-4D61-B160-51B2BE6AD76D}"/>
          </ac:picMkLst>
        </pc:picChg>
        <pc:picChg chg="add mod">
          <ac:chgData name="Davor Josipovic" userId="c5beaa7c1ac2955a" providerId="LiveId" clId="{AA192CAC-6486-4EDF-A55B-BD09A2B748C1}" dt="2019-09-08T19:42:07.261" v="8649"/>
          <ac:picMkLst>
            <pc:docMk/>
            <pc:sldMk cId="3205447360" sldId="435"/>
            <ac:picMk id="8" creationId="{4B49F15D-A2E3-4CDF-8DA0-0D71BADCE707}"/>
          </ac:picMkLst>
        </pc:picChg>
        <pc:picChg chg="del">
          <ac:chgData name="Davor Josipovic" userId="c5beaa7c1ac2955a" providerId="LiveId" clId="{AA192CAC-6486-4EDF-A55B-BD09A2B748C1}" dt="2019-09-08T19:42:05.517" v="8648" actId="478"/>
          <ac:picMkLst>
            <pc:docMk/>
            <pc:sldMk cId="3205447360" sldId="435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4:59.271" v="8660" actId="1440"/>
          <ac:picMkLst>
            <pc:docMk/>
            <pc:sldMk cId="3205447360" sldId="435"/>
            <ac:picMk id="10" creationId="{ED8B2AC0-323E-49E2-8E68-CE510767C7CD}"/>
          </ac:picMkLst>
        </pc:picChg>
        <pc:picChg chg="add mod">
          <ac:chgData name="Davor Josipovic" userId="c5beaa7c1ac2955a" providerId="LiveId" clId="{AA192CAC-6486-4EDF-A55B-BD09A2B748C1}" dt="2019-09-08T19:44:55.846" v="8657" actId="1440"/>
          <ac:picMkLst>
            <pc:docMk/>
            <pc:sldMk cId="3205447360" sldId="435"/>
            <ac:picMk id="11" creationId="{1E6B8DC7-043C-4330-AC6C-358C2E082DED}"/>
          </ac:picMkLst>
        </pc:picChg>
        <pc:picChg chg="add mod">
          <ac:chgData name="Davor Josipovic" userId="c5beaa7c1ac2955a" providerId="LiveId" clId="{AA192CAC-6486-4EDF-A55B-BD09A2B748C1}" dt="2019-09-08T19:44:53.833" v="8656" actId="1440"/>
          <ac:picMkLst>
            <pc:docMk/>
            <pc:sldMk cId="3205447360" sldId="435"/>
            <ac:picMk id="12" creationId="{7004AA91-F516-4DF2-8EF1-5E0DEB9311D7}"/>
          </ac:picMkLst>
        </pc:picChg>
        <pc:picChg chg="add">
          <ac:chgData name="Davor Josipovic" userId="c5beaa7c1ac2955a" providerId="LiveId" clId="{AA192CAC-6486-4EDF-A55B-BD09A2B748C1}" dt="2019-09-08T20:21:24.766" v="8757"/>
          <ac:picMkLst>
            <pc:docMk/>
            <pc:sldMk cId="3205447360" sldId="435"/>
            <ac:picMk id="22" creationId="{9371F381-184A-461C-9100-E40B9CCBE895}"/>
          </ac:picMkLst>
        </pc:picChg>
        <pc:cxnChg chg="add mod">
          <ac:chgData name="Davor Josipovic" userId="c5beaa7c1ac2955a" providerId="LiveId" clId="{AA192CAC-6486-4EDF-A55B-BD09A2B748C1}" dt="2019-09-08T19:45:11.173" v="8664" actId="14100"/>
          <ac:cxnSpMkLst>
            <pc:docMk/>
            <pc:sldMk cId="3205447360" sldId="435"/>
            <ac:cxnSpMk id="13" creationId="{E19275BD-5AFF-4179-BB08-993017B79207}"/>
          </ac:cxnSpMkLst>
        </pc:cxnChg>
        <pc:cxnChg chg="add mod">
          <ac:chgData name="Davor Josipovic" userId="c5beaa7c1ac2955a" providerId="LiveId" clId="{AA192CAC-6486-4EDF-A55B-BD09A2B748C1}" dt="2019-09-08T19:45:19.344" v="8668" actId="14100"/>
          <ac:cxnSpMkLst>
            <pc:docMk/>
            <pc:sldMk cId="3205447360" sldId="435"/>
            <ac:cxnSpMk id="16" creationId="{D0482A05-379C-4274-BD06-E006714C3627}"/>
          </ac:cxnSpMkLst>
        </pc:cxnChg>
        <pc:cxnChg chg="add mod">
          <ac:chgData name="Davor Josipovic" userId="c5beaa7c1ac2955a" providerId="LiveId" clId="{AA192CAC-6486-4EDF-A55B-BD09A2B748C1}" dt="2019-09-08T19:45:29.797" v="8672" actId="14100"/>
          <ac:cxnSpMkLst>
            <pc:docMk/>
            <pc:sldMk cId="3205447360" sldId="435"/>
            <ac:cxnSpMk id="19" creationId="{845F90C9-DA74-4DB1-9F74-25B0A5C64BB4}"/>
          </ac:cxnSpMkLst>
        </pc:cxnChg>
        <pc:cxnChg chg="add">
          <ac:chgData name="Davor Josipovic" userId="c5beaa7c1ac2955a" providerId="LiveId" clId="{AA192CAC-6486-4EDF-A55B-BD09A2B748C1}" dt="2019-09-08T20:21:24.766" v="8757"/>
          <ac:cxnSpMkLst>
            <pc:docMk/>
            <pc:sldMk cId="3205447360" sldId="435"/>
            <ac:cxnSpMk id="23" creationId="{ECD64537-70B9-4518-8BF7-E5894FF7E842}"/>
          </ac:cxnSpMkLst>
        </pc:cxnChg>
      </pc:sldChg>
      <pc:sldChg chg="addSp delSp modSp add">
        <pc:chgData name="Davor Josipovic" userId="c5beaa7c1ac2955a" providerId="LiveId" clId="{AA192CAC-6486-4EDF-A55B-BD09A2B748C1}" dt="2019-09-08T20:38:40.325" v="9245" actId="20577"/>
        <pc:sldMkLst>
          <pc:docMk/>
          <pc:sldMk cId="2608656801" sldId="436"/>
        </pc:sldMkLst>
        <pc:spChg chg="mod">
          <ac:chgData name="Davor Josipovic" userId="c5beaa7c1ac2955a" providerId="LiveId" clId="{AA192CAC-6486-4EDF-A55B-BD09A2B748C1}" dt="2019-09-08T20:26:49.302" v="8774" actId="20577"/>
          <ac:spMkLst>
            <pc:docMk/>
            <pc:sldMk cId="2608656801" sldId="436"/>
            <ac:spMk id="2" creationId="{92DA5E65-AC92-4280-9DE2-C0E1BDA4E4A1}"/>
          </ac:spMkLst>
        </pc:spChg>
        <pc:spChg chg="add del mod">
          <ac:chgData name="Davor Josipovic" userId="c5beaa7c1ac2955a" providerId="LiveId" clId="{AA192CAC-6486-4EDF-A55B-BD09A2B748C1}" dt="2019-09-08T20:38:40.325" v="9245" actId="20577"/>
          <ac:spMkLst>
            <pc:docMk/>
            <pc:sldMk cId="2608656801" sldId="436"/>
            <ac:spMk id="3" creationId="{CCE1E503-4DAB-43CE-A59B-98D32F05E7AC}"/>
          </ac:spMkLst>
        </pc:spChg>
        <pc:spChg chg="add del">
          <ac:chgData name="Davor Josipovic" userId="c5beaa7c1ac2955a" providerId="LiveId" clId="{AA192CAC-6486-4EDF-A55B-BD09A2B748C1}" dt="2019-09-08T20:27:19.150" v="8776"/>
          <ac:spMkLst>
            <pc:docMk/>
            <pc:sldMk cId="2608656801" sldId="436"/>
            <ac:spMk id="4" creationId="{23F36286-8CBB-423A-AF85-A3A00E4A8767}"/>
          </ac:spMkLst>
        </pc:spChg>
      </pc:sldChg>
      <pc:sldChg chg="modSp add">
        <pc:chgData name="Davor Josipovic" userId="c5beaa7c1ac2955a" providerId="LiveId" clId="{AA192CAC-6486-4EDF-A55B-BD09A2B748C1}" dt="2019-09-09T21:32:17.912" v="13913" actId="20577"/>
        <pc:sldMkLst>
          <pc:docMk/>
          <pc:sldMk cId="3825126317" sldId="437"/>
        </pc:sldMkLst>
        <pc:spChg chg="mod">
          <ac:chgData name="Davor Josipovic" userId="c5beaa7c1ac2955a" providerId="LiveId" clId="{AA192CAC-6486-4EDF-A55B-BD09A2B748C1}" dt="2019-09-08T20:28:49.859" v="8878" actId="20577"/>
          <ac:spMkLst>
            <pc:docMk/>
            <pc:sldMk cId="3825126317" sldId="437"/>
            <ac:spMk id="2" creationId="{8294F298-DB73-47C3-98D1-18044FCF024D}"/>
          </ac:spMkLst>
        </pc:spChg>
        <pc:spChg chg="mod">
          <ac:chgData name="Davor Josipovic" userId="c5beaa7c1ac2955a" providerId="LiveId" clId="{AA192CAC-6486-4EDF-A55B-BD09A2B748C1}" dt="2019-09-09T21:32:17.912" v="13913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 add">
        <pc:chgData name="Davor Josipovic" userId="c5beaa7c1ac2955a" providerId="LiveId" clId="{AA192CAC-6486-4EDF-A55B-BD09A2B748C1}" dt="2019-09-08T20:47:00.685" v="9324" actId="20577"/>
        <pc:sldMkLst>
          <pc:docMk/>
          <pc:sldMk cId="2422993778" sldId="438"/>
        </pc:sldMkLst>
        <pc:spChg chg="mod">
          <ac:chgData name="Davor Josipovic" userId="c5beaa7c1ac2955a" providerId="LiveId" clId="{AA192CAC-6486-4EDF-A55B-BD09A2B748C1}" dt="2019-09-08T20:46:50.458" v="9303" actId="20577"/>
          <ac:spMkLst>
            <pc:docMk/>
            <pc:sldMk cId="2422993778" sldId="43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7:00.685" v="9324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9-08T20:48:10.872" v="9346" actId="20577"/>
        <pc:sldMkLst>
          <pc:docMk/>
          <pc:sldMk cId="3421476918" sldId="439"/>
        </pc:sldMkLst>
        <pc:spChg chg="mod">
          <ac:chgData name="Davor Josipovic" userId="c5beaa7c1ac2955a" providerId="LiveId" clId="{AA192CAC-6486-4EDF-A55B-BD09A2B748C1}" dt="2019-09-08T20:48:10.872" v="9346" actId="20577"/>
          <ac:spMkLst>
            <pc:docMk/>
            <pc:sldMk cId="3421476918" sldId="43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8:07.621" v="9345" actId="20577"/>
          <ac:spMkLst>
            <pc:docMk/>
            <pc:sldMk cId="3421476918" sldId="439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AA192CAC-6486-4EDF-A55B-BD09A2B748C1}" dt="2019-09-09T20:33:04.744" v="13417" actId="5793"/>
        <pc:sldMkLst>
          <pc:docMk/>
          <pc:sldMk cId="1720608896" sldId="440"/>
        </pc:sldMkLst>
        <pc:spChg chg="mod">
          <ac:chgData name="Davor Josipovic" userId="c5beaa7c1ac2955a" providerId="LiveId" clId="{AA192CAC-6486-4EDF-A55B-BD09A2B748C1}" dt="2019-09-08T20:48:25.450" v="9349" actId="20577"/>
          <ac:spMkLst>
            <pc:docMk/>
            <pc:sldMk cId="1720608896" sldId="440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0:48:48.608" v="9352" actId="478"/>
          <ac:spMkLst>
            <pc:docMk/>
            <pc:sldMk cId="1720608896" sldId="440"/>
            <ac:spMk id="4" creationId="{292DCB0D-2834-42B2-BE3B-1D8596F9E9BD}"/>
          </ac:spMkLst>
        </pc:spChg>
        <pc:spChg chg="add del mod">
          <ac:chgData name="Davor Josipovic" userId="c5beaa7c1ac2955a" providerId="LiveId" clId="{AA192CAC-6486-4EDF-A55B-BD09A2B748C1}" dt="2019-09-08T20:50:36.517" v="9355"/>
          <ac:spMkLst>
            <pc:docMk/>
            <pc:sldMk cId="1720608896" sldId="440"/>
            <ac:spMk id="9" creationId="{F1A8D709-FCE4-4540-A5B8-F346D994A30D}"/>
          </ac:spMkLst>
        </pc:spChg>
        <pc:spChg chg="add mod">
          <ac:chgData name="Davor Josipovic" userId="c5beaa7c1ac2955a" providerId="LiveId" clId="{AA192CAC-6486-4EDF-A55B-BD09A2B748C1}" dt="2019-09-09T20:33:04.744" v="13417" actId="5793"/>
          <ac:spMkLst>
            <pc:docMk/>
            <pc:sldMk cId="1720608896" sldId="440"/>
            <ac:spMk id="12" creationId="{61AC6D0D-CD79-4638-A6E9-6B6606B880F3}"/>
          </ac:spMkLst>
        </pc:spChg>
        <pc:picChg chg="add del">
          <ac:chgData name="Davor Josipovic" userId="c5beaa7c1ac2955a" providerId="LiveId" clId="{AA192CAC-6486-4EDF-A55B-BD09A2B748C1}" dt="2019-09-08T20:48:51.827" v="9354" actId="478"/>
          <ac:picMkLst>
            <pc:docMk/>
            <pc:sldMk cId="1720608896" sldId="440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8T20:48:51.124" v="9353" actId="478"/>
          <ac:picMkLst>
            <pc:docMk/>
            <pc:sldMk cId="1720608896" sldId="440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50:36.517" v="9355"/>
          <ac:picMkLst>
            <pc:docMk/>
            <pc:sldMk cId="1720608896" sldId="440"/>
            <ac:picMk id="11" creationId="{905D79F7-3D6E-45EC-8EC0-683CE7F2A4F3}"/>
          </ac:picMkLst>
        </pc:picChg>
        <pc:cxnChg chg="del">
          <ac:chgData name="Davor Josipovic" userId="c5beaa7c1ac2955a" providerId="LiveId" clId="{AA192CAC-6486-4EDF-A55B-BD09A2B748C1}" dt="2019-09-08T20:48:51.124" v="9353" actId="478"/>
          <ac:cxnSpMkLst>
            <pc:docMk/>
            <pc:sldMk cId="1720608896" sldId="440"/>
            <ac:cxnSpMk id="7" creationId="{06F4AB63-7BFD-46AE-8198-514B0BCB2CA8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9T20:31:44.649" v="13329" actId="1076"/>
        <pc:sldMkLst>
          <pc:docMk/>
          <pc:sldMk cId="1391088190" sldId="441"/>
        </pc:sldMkLst>
        <pc:spChg chg="add del mod">
          <ac:chgData name="Davor Josipovic" userId="c5beaa7c1ac2955a" providerId="LiveId" clId="{AA192CAC-6486-4EDF-A55B-BD09A2B748C1}" dt="2019-09-08T20:53:10.801" v="9449"/>
          <ac:spMkLst>
            <pc:docMk/>
            <pc:sldMk cId="1391088190" sldId="441"/>
            <ac:spMk id="4" creationId="{F2D4FFCD-C3BD-4C4D-851C-878870A0EB9D}"/>
          </ac:spMkLst>
        </pc:spChg>
        <pc:spChg chg="add mod">
          <ac:chgData name="Davor Josipovic" userId="c5beaa7c1ac2955a" providerId="LiveId" clId="{AA192CAC-6486-4EDF-A55B-BD09A2B748C1}" dt="2019-09-09T20:31:44.649" v="13329" actId="1076"/>
          <ac:spMkLst>
            <pc:docMk/>
            <pc:sldMk cId="1391088190" sldId="441"/>
            <ac:spMk id="8" creationId="{DBB20F11-E048-4EF8-83FD-D97D19A662DE}"/>
          </ac:spMkLst>
        </pc:spChg>
        <pc:picChg chg="add mod">
          <ac:chgData name="Davor Josipovic" userId="c5beaa7c1ac2955a" providerId="LiveId" clId="{AA192CAC-6486-4EDF-A55B-BD09A2B748C1}" dt="2019-09-09T20:31:03.293" v="13239" actId="1076"/>
          <ac:picMkLst>
            <pc:docMk/>
            <pc:sldMk cId="1391088190" sldId="441"/>
            <ac:picMk id="6" creationId="{57A2A7D9-4485-4661-8B43-15734CC7E94A}"/>
          </ac:picMkLst>
        </pc:picChg>
        <pc:picChg chg="del">
          <ac:chgData name="Davor Josipovic" userId="c5beaa7c1ac2955a" providerId="LiveId" clId="{AA192CAC-6486-4EDF-A55B-BD09A2B748C1}" dt="2019-09-08T20:53:09.469" v="9448" actId="478"/>
          <ac:picMkLst>
            <pc:docMk/>
            <pc:sldMk cId="1391088190" sldId="441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0:58:41.896" v="9483" actId="1076"/>
        <pc:sldMkLst>
          <pc:docMk/>
          <pc:sldMk cId="878954460" sldId="442"/>
        </pc:sldMkLst>
        <pc:spChg chg="add del mod">
          <ac:chgData name="Davor Josipovic" userId="c5beaa7c1ac2955a" providerId="LiveId" clId="{AA192CAC-6486-4EDF-A55B-BD09A2B748C1}" dt="2019-09-08T20:55:11.857" v="9454"/>
          <ac:spMkLst>
            <pc:docMk/>
            <pc:sldMk cId="878954460" sldId="442"/>
            <ac:spMk id="4" creationId="{6395926A-C9D4-4598-A9C4-0B93DD663DB4}"/>
          </ac:spMkLst>
        </pc:spChg>
        <pc:spChg chg="add mod">
          <ac:chgData name="Davor Josipovic" userId="c5beaa7c1ac2955a" providerId="LiveId" clId="{AA192CAC-6486-4EDF-A55B-BD09A2B748C1}" dt="2019-09-08T20:56:40.003" v="9467" actId="14100"/>
          <ac:spMkLst>
            <pc:docMk/>
            <pc:sldMk cId="878954460" sldId="442"/>
            <ac:spMk id="9" creationId="{AC2164B6-283F-478F-90C0-F244DFCAFB75}"/>
          </ac:spMkLst>
        </pc:spChg>
        <pc:picChg chg="del">
          <ac:chgData name="Davor Josipovic" userId="c5beaa7c1ac2955a" providerId="LiveId" clId="{AA192CAC-6486-4EDF-A55B-BD09A2B748C1}" dt="2019-09-08T20:55:10.254" v="9453" actId="478"/>
          <ac:picMkLst>
            <pc:docMk/>
            <pc:sldMk cId="878954460" sldId="442"/>
            <ac:picMk id="6" creationId="{57A2A7D9-4485-4661-8B43-15734CC7E94A}"/>
          </ac:picMkLst>
        </pc:picChg>
        <pc:picChg chg="add mod">
          <ac:chgData name="Davor Josipovic" userId="c5beaa7c1ac2955a" providerId="LiveId" clId="{AA192CAC-6486-4EDF-A55B-BD09A2B748C1}" dt="2019-09-08T20:55:11.857" v="9454"/>
          <ac:picMkLst>
            <pc:docMk/>
            <pc:sldMk cId="878954460" sldId="442"/>
            <ac:picMk id="7" creationId="{50EFE110-CB6C-4243-AAEA-303926565289}"/>
          </ac:picMkLst>
        </pc:picChg>
        <pc:picChg chg="add mod">
          <ac:chgData name="Davor Josipovic" userId="c5beaa7c1ac2955a" providerId="LiveId" clId="{AA192CAC-6486-4EDF-A55B-BD09A2B748C1}" dt="2019-09-08T20:58:41.896" v="9483" actId="1076"/>
          <ac:picMkLst>
            <pc:docMk/>
            <pc:sldMk cId="878954460" sldId="442"/>
            <ac:picMk id="3074" creationId="{FCCDF8CA-674E-46C8-B169-1E98677CAA3D}"/>
          </ac:picMkLst>
        </pc:picChg>
      </pc:sldChg>
      <pc:sldChg chg="addSp delSp modSp add modNotesTx">
        <pc:chgData name="Davor Josipovic" userId="c5beaa7c1ac2955a" providerId="LiveId" clId="{AA192CAC-6486-4EDF-A55B-BD09A2B748C1}" dt="2019-09-08T20:57:30.056" v="9471"/>
        <pc:sldMkLst>
          <pc:docMk/>
          <pc:sldMk cId="3906768938" sldId="443"/>
        </pc:sldMkLst>
        <pc:spChg chg="add del mod">
          <ac:chgData name="Davor Josipovic" userId="c5beaa7c1ac2955a" providerId="LiveId" clId="{AA192CAC-6486-4EDF-A55B-BD09A2B748C1}" dt="2019-09-08T20:57:30.056" v="9471"/>
          <ac:spMkLst>
            <pc:docMk/>
            <pc:sldMk cId="3906768938" sldId="443"/>
            <ac:spMk id="4" creationId="{A37F759C-1293-4C84-83D1-DDFD181ADC09}"/>
          </ac:spMkLst>
        </pc:spChg>
        <pc:picChg chg="add mod">
          <ac:chgData name="Davor Josipovic" userId="c5beaa7c1ac2955a" providerId="LiveId" clId="{AA192CAC-6486-4EDF-A55B-BD09A2B748C1}" dt="2019-09-08T20:57:30.056" v="9471"/>
          <ac:picMkLst>
            <pc:docMk/>
            <pc:sldMk cId="3906768938" sldId="443"/>
            <ac:picMk id="6" creationId="{179015FE-70AB-4AA6-B236-393152198744}"/>
          </ac:picMkLst>
        </pc:picChg>
        <pc:picChg chg="del">
          <ac:chgData name="Davor Josipovic" userId="c5beaa7c1ac2955a" providerId="LiveId" clId="{AA192CAC-6486-4EDF-A55B-BD09A2B748C1}" dt="2019-09-08T20:57:28.818" v="9470" actId="478"/>
          <ac:picMkLst>
            <pc:docMk/>
            <pc:sldMk cId="3906768938" sldId="443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1:00:22.899" v="9501" actId="14100"/>
        <pc:sldMkLst>
          <pc:docMk/>
          <pc:sldMk cId="3001010316" sldId="444"/>
        </pc:sldMkLst>
        <pc:spChg chg="add del mod">
          <ac:chgData name="Davor Josipovic" userId="c5beaa7c1ac2955a" providerId="LiveId" clId="{AA192CAC-6486-4EDF-A55B-BD09A2B748C1}" dt="2019-09-08T20:57:58.876" v="9474"/>
          <ac:spMkLst>
            <pc:docMk/>
            <pc:sldMk cId="3001010316" sldId="444"/>
            <ac:spMk id="4" creationId="{FB964890-4C1A-4F31-9BAB-A160F1EC425D}"/>
          </ac:spMkLst>
        </pc:spChg>
        <pc:spChg chg="add mod">
          <ac:chgData name="Davor Josipovic" userId="c5beaa7c1ac2955a" providerId="LiveId" clId="{AA192CAC-6486-4EDF-A55B-BD09A2B748C1}" dt="2019-09-08T21:00:22.899" v="9501" actId="14100"/>
          <ac:spMkLst>
            <pc:docMk/>
            <pc:sldMk cId="3001010316" sldId="444"/>
            <ac:spMk id="9" creationId="{23454666-1C3B-4DD2-865E-DE2E2D7DC680}"/>
          </ac:spMkLst>
        </pc:spChg>
        <pc:picChg chg="del">
          <ac:chgData name="Davor Josipovic" userId="c5beaa7c1ac2955a" providerId="LiveId" clId="{AA192CAC-6486-4EDF-A55B-BD09A2B748C1}" dt="2019-09-08T20:57:57.149" v="9473" actId="478"/>
          <ac:picMkLst>
            <pc:docMk/>
            <pc:sldMk cId="3001010316" sldId="444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0:57:58.876" v="9474"/>
          <ac:picMkLst>
            <pc:docMk/>
            <pc:sldMk cId="3001010316" sldId="444"/>
            <ac:picMk id="7" creationId="{9D1B1C61-206A-4E73-965C-6645C4CCD0AD}"/>
          </ac:picMkLst>
        </pc:picChg>
        <pc:picChg chg="add mod">
          <ac:chgData name="Davor Josipovic" userId="c5beaa7c1ac2955a" providerId="LiveId" clId="{AA192CAC-6486-4EDF-A55B-BD09A2B748C1}" dt="2019-09-08T20:58:58.346" v="9485" actId="1076"/>
          <ac:picMkLst>
            <pc:docMk/>
            <pc:sldMk cId="3001010316" sldId="444"/>
            <ac:picMk id="4098" creationId="{37791EA0-C6D5-4C4A-9106-B5AEE1C20C08}"/>
          </ac:picMkLst>
        </pc:picChg>
      </pc:sldChg>
      <pc:sldChg chg="addSp delSp modSp add ord">
        <pc:chgData name="Davor Josipovic" userId="c5beaa7c1ac2955a" providerId="LiveId" clId="{AA192CAC-6486-4EDF-A55B-BD09A2B748C1}" dt="2019-09-08T21:02:16.821" v="9514" actId="14100"/>
        <pc:sldMkLst>
          <pc:docMk/>
          <pc:sldMk cId="1551778930" sldId="445"/>
        </pc:sldMkLst>
        <pc:spChg chg="add del mod">
          <ac:chgData name="Davor Josipovic" userId="c5beaa7c1ac2955a" providerId="LiveId" clId="{AA192CAC-6486-4EDF-A55B-BD09A2B748C1}" dt="2019-09-08T21:01:01.252" v="9505"/>
          <ac:spMkLst>
            <pc:docMk/>
            <pc:sldMk cId="1551778930" sldId="445"/>
            <ac:spMk id="4" creationId="{DE68B8C1-0066-4F05-A5F4-93D0D52459CC}"/>
          </ac:spMkLst>
        </pc:spChg>
        <pc:spChg chg="add mod">
          <ac:chgData name="Davor Josipovic" userId="c5beaa7c1ac2955a" providerId="LiveId" clId="{AA192CAC-6486-4EDF-A55B-BD09A2B748C1}" dt="2019-09-08T21:02:16.821" v="9514" actId="14100"/>
          <ac:spMkLst>
            <pc:docMk/>
            <pc:sldMk cId="1551778930" sldId="445"/>
            <ac:spMk id="9" creationId="{E8F44E7C-25E5-495D-A21D-FF6B8ED911A3}"/>
          </ac:spMkLst>
        </pc:spChg>
        <pc:picChg chg="del">
          <ac:chgData name="Davor Josipovic" userId="c5beaa7c1ac2955a" providerId="LiveId" clId="{AA192CAC-6486-4EDF-A55B-BD09A2B748C1}" dt="2019-09-08T21:00:58.887" v="9504" actId="478"/>
          <ac:picMkLst>
            <pc:docMk/>
            <pc:sldMk cId="1551778930" sldId="445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1:01:01.252" v="9505"/>
          <ac:picMkLst>
            <pc:docMk/>
            <pc:sldMk cId="1551778930" sldId="445"/>
            <ac:picMk id="7" creationId="{45AC825B-AFB4-4689-9687-FEEC8063BC92}"/>
          </ac:picMkLst>
        </pc:picChg>
        <pc:picChg chg="add mod">
          <ac:chgData name="Davor Josipovic" userId="c5beaa7c1ac2955a" providerId="LiveId" clId="{AA192CAC-6486-4EDF-A55B-BD09A2B748C1}" dt="2019-09-08T21:01:27.839" v="9508" actId="1076"/>
          <ac:picMkLst>
            <pc:docMk/>
            <pc:sldMk cId="1551778930" sldId="445"/>
            <ac:picMk id="5122" creationId="{97E435AF-6C14-4382-B284-D3C13A9C4710}"/>
          </ac:picMkLst>
        </pc:picChg>
      </pc:sldChg>
      <pc:sldChg chg="addSp delSp modSp add modNotesTx">
        <pc:chgData name="Davor Josipovic" userId="c5beaa7c1ac2955a" providerId="LiveId" clId="{AA192CAC-6486-4EDF-A55B-BD09A2B748C1}" dt="2019-09-08T21:05:00.049" v="9581" actId="20577"/>
        <pc:sldMkLst>
          <pc:docMk/>
          <pc:sldMk cId="1468290899" sldId="446"/>
        </pc:sldMkLst>
        <pc:spChg chg="add del mod">
          <ac:chgData name="Davor Josipovic" userId="c5beaa7c1ac2955a" providerId="LiveId" clId="{AA192CAC-6486-4EDF-A55B-BD09A2B748C1}" dt="2019-09-08T21:03:16.314" v="9517"/>
          <ac:spMkLst>
            <pc:docMk/>
            <pc:sldMk cId="1468290899" sldId="446"/>
            <ac:spMk id="3" creationId="{EF82F78B-7AE5-4FFA-81DF-0A30CFC3CC21}"/>
          </ac:spMkLst>
        </pc:spChg>
        <pc:spChg chg="add del mod">
          <ac:chgData name="Davor Josipovic" userId="c5beaa7c1ac2955a" providerId="LiveId" clId="{AA192CAC-6486-4EDF-A55B-BD09A2B748C1}" dt="2019-09-08T21:05:00.049" v="9581" actId="20577"/>
          <ac:spMkLst>
            <pc:docMk/>
            <pc:sldMk cId="1468290899" sldId="446"/>
            <ac:spMk id="9" creationId="{E8F44E7C-25E5-495D-A21D-FF6B8ED911A3}"/>
          </ac:spMkLst>
        </pc:spChg>
        <pc:picChg chg="add mod ord">
          <ac:chgData name="Davor Josipovic" userId="c5beaa7c1ac2955a" providerId="LiveId" clId="{AA192CAC-6486-4EDF-A55B-BD09A2B748C1}" dt="2019-09-08T21:03:19.730" v="9518" actId="167"/>
          <ac:picMkLst>
            <pc:docMk/>
            <pc:sldMk cId="1468290899" sldId="446"/>
            <ac:picMk id="5" creationId="{DB1B36DE-17BC-45A4-953A-4AF96E3FD01D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7" creationId="{45AC825B-AFB4-4689-9687-FEEC8063BC92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5122" creationId="{97E435AF-6C14-4382-B284-D3C13A9C4710}"/>
          </ac:picMkLst>
        </pc:picChg>
        <pc:picChg chg="add mod">
          <ac:chgData name="Davor Josipovic" userId="c5beaa7c1ac2955a" providerId="LiveId" clId="{AA192CAC-6486-4EDF-A55B-BD09A2B748C1}" dt="2019-09-08T21:03:44.091" v="9521" actId="1076"/>
          <ac:picMkLst>
            <pc:docMk/>
            <pc:sldMk cId="1468290899" sldId="446"/>
            <ac:picMk id="6146" creationId="{7B73A9D2-A71C-42FE-9D05-A0E0E11655C6}"/>
          </ac:picMkLst>
        </pc:picChg>
      </pc:sldChg>
      <pc:sldChg chg="addSp delSp modSp add">
        <pc:chgData name="Davor Josipovic" userId="c5beaa7c1ac2955a" providerId="LiveId" clId="{AA192CAC-6486-4EDF-A55B-BD09A2B748C1}" dt="2019-09-09T20:38:17.100" v="13535" actId="1076"/>
        <pc:sldMkLst>
          <pc:docMk/>
          <pc:sldMk cId="3107783419" sldId="447"/>
        </pc:sldMkLst>
        <pc:spChg chg="add del mod">
          <ac:chgData name="Davor Josipovic" userId="c5beaa7c1ac2955a" providerId="LiveId" clId="{AA192CAC-6486-4EDF-A55B-BD09A2B748C1}" dt="2019-09-08T21:06:27.098" v="9586"/>
          <ac:spMkLst>
            <pc:docMk/>
            <pc:sldMk cId="3107783419" sldId="447"/>
            <ac:spMk id="4" creationId="{7EEB93B0-0EE4-435F-9AE8-D77E8613A2B5}"/>
          </ac:spMkLst>
        </pc:spChg>
        <pc:spChg chg="del">
          <ac:chgData name="Davor Josipovic" userId="c5beaa7c1ac2955a" providerId="LiveId" clId="{AA192CAC-6486-4EDF-A55B-BD09A2B748C1}" dt="2019-09-08T21:06:21.346" v="9583" actId="478"/>
          <ac:spMkLst>
            <pc:docMk/>
            <pc:sldMk cId="3107783419" sldId="447"/>
            <ac:spMk id="9" creationId="{E8F44E7C-25E5-495D-A21D-FF6B8ED911A3}"/>
          </ac:spMkLst>
        </pc:spChg>
        <pc:spChg chg="add mod">
          <ac:chgData name="Davor Josipovic" userId="c5beaa7c1ac2955a" providerId="LiveId" clId="{AA192CAC-6486-4EDF-A55B-BD09A2B748C1}" dt="2019-09-09T20:38:17.100" v="13535" actId="1076"/>
          <ac:spMkLst>
            <pc:docMk/>
            <pc:sldMk cId="3107783419" sldId="447"/>
            <ac:spMk id="11" creationId="{3D7F9482-56F0-4A22-9DA2-83424BA86150}"/>
          </ac:spMkLst>
        </pc:spChg>
        <pc:picChg chg="del">
          <ac:chgData name="Davor Josipovic" userId="c5beaa7c1ac2955a" providerId="LiveId" clId="{AA192CAC-6486-4EDF-A55B-BD09A2B748C1}" dt="2019-09-08T21:06:24.843" v="9585" actId="478"/>
          <ac:picMkLst>
            <pc:docMk/>
            <pc:sldMk cId="3107783419" sldId="447"/>
            <ac:picMk id="5" creationId="{DB1B36DE-17BC-45A4-953A-4AF96E3FD01D}"/>
          </ac:picMkLst>
        </pc:picChg>
        <pc:picChg chg="add mod">
          <ac:chgData name="Davor Josipovic" userId="c5beaa7c1ac2955a" providerId="LiveId" clId="{AA192CAC-6486-4EDF-A55B-BD09A2B748C1}" dt="2019-09-08T21:06:27.098" v="9586"/>
          <ac:picMkLst>
            <pc:docMk/>
            <pc:sldMk cId="3107783419" sldId="447"/>
            <ac:picMk id="7" creationId="{DAB4944C-18BB-4C31-8925-36FCE8D72534}"/>
          </ac:picMkLst>
        </pc:picChg>
        <pc:picChg chg="del">
          <ac:chgData name="Davor Josipovic" userId="c5beaa7c1ac2955a" providerId="LiveId" clId="{AA192CAC-6486-4EDF-A55B-BD09A2B748C1}" dt="2019-09-08T21:06:23.310" v="9584" actId="478"/>
          <ac:picMkLst>
            <pc:docMk/>
            <pc:sldMk cId="3107783419" sldId="447"/>
            <ac:picMk id="6146" creationId="{7B73A9D2-A71C-42FE-9D05-A0E0E11655C6}"/>
          </ac:picMkLst>
        </pc:picChg>
        <pc:picChg chg="add del mod">
          <ac:chgData name="Davor Josipovic" userId="c5beaa7c1ac2955a" providerId="LiveId" clId="{AA192CAC-6486-4EDF-A55B-BD09A2B748C1}" dt="2019-09-09T20:35:20.380" v="13420" actId="1076"/>
          <ac:picMkLst>
            <pc:docMk/>
            <pc:sldMk cId="3107783419" sldId="447"/>
            <ac:picMk id="7170" creationId="{4E543BA9-7C87-442B-8C52-762E3B99C2B4}"/>
          </ac:picMkLst>
        </pc:picChg>
      </pc:sldChg>
      <pc:sldChg chg="addSp delSp modSp add del ord">
        <pc:chgData name="Davor Josipovic" userId="c5beaa7c1ac2955a" providerId="LiveId" clId="{AA192CAC-6486-4EDF-A55B-BD09A2B748C1}" dt="2019-09-08T21:12:54.016" v="9633"/>
        <pc:sldMkLst>
          <pc:docMk/>
          <pc:sldMk cId="3932933727" sldId="448"/>
        </pc:sldMkLst>
        <pc:spChg chg="mod">
          <ac:chgData name="Davor Josipovic" userId="c5beaa7c1ac2955a" providerId="LiveId" clId="{AA192CAC-6486-4EDF-A55B-BD09A2B748C1}" dt="2019-09-08T21:12:35.685" v="9631" actId="20577"/>
          <ac:spMkLst>
            <pc:docMk/>
            <pc:sldMk cId="3932933727" sldId="448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1:08:17.064" v="9599"/>
          <ac:spMkLst>
            <pc:docMk/>
            <pc:sldMk cId="3932933727" sldId="448"/>
            <ac:spMk id="4" creationId="{594F2D85-0ADF-4D06-81AD-F168386BB41D}"/>
          </ac:spMkLst>
        </pc:spChg>
        <pc:spChg chg="add del mod">
          <ac:chgData name="Davor Josipovic" userId="c5beaa7c1ac2955a" providerId="LiveId" clId="{AA192CAC-6486-4EDF-A55B-BD09A2B748C1}" dt="2019-09-08T21:09:28.176" v="9601"/>
          <ac:spMkLst>
            <pc:docMk/>
            <pc:sldMk cId="3932933727" sldId="448"/>
            <ac:spMk id="9" creationId="{E06E4A91-F0AF-4B16-9581-6CAEF625CCBE}"/>
          </ac:spMkLst>
        </pc:spChg>
        <pc:picChg chg="add del mod">
          <ac:chgData name="Davor Josipovic" userId="c5beaa7c1ac2955a" providerId="LiveId" clId="{AA192CAC-6486-4EDF-A55B-BD09A2B748C1}" dt="2019-09-08T21:09:18.873" v="9600" actId="478"/>
          <ac:picMkLst>
            <pc:docMk/>
            <pc:sldMk cId="3932933727" sldId="448"/>
            <ac:picMk id="6" creationId="{FB44F045-9818-4CE3-876C-72A72E722574}"/>
          </ac:picMkLst>
        </pc:picChg>
        <pc:picChg chg="del">
          <ac:chgData name="Davor Josipovic" userId="c5beaa7c1ac2955a" providerId="LiveId" clId="{AA192CAC-6486-4EDF-A55B-BD09A2B748C1}" dt="2019-09-08T21:08:15.219" v="9598" actId="478"/>
          <ac:picMkLst>
            <pc:docMk/>
            <pc:sldMk cId="3932933727" sldId="448"/>
            <ac:picMk id="7" creationId="{DAB4944C-18BB-4C31-8925-36FCE8D72534}"/>
          </ac:picMkLst>
        </pc:picChg>
        <pc:picChg chg="add mod">
          <ac:chgData name="Davor Josipovic" userId="c5beaa7c1ac2955a" providerId="LiveId" clId="{AA192CAC-6486-4EDF-A55B-BD09A2B748C1}" dt="2019-09-08T21:09:28.176" v="9601"/>
          <ac:picMkLst>
            <pc:docMk/>
            <pc:sldMk cId="3932933727" sldId="448"/>
            <ac:picMk id="11" creationId="{90F429EB-76D1-4E09-8F0E-CEB89E6AB1BD}"/>
          </ac:picMkLst>
        </pc:picChg>
        <pc:picChg chg="add mod">
          <ac:chgData name="Davor Josipovic" userId="c5beaa7c1ac2955a" providerId="LiveId" clId="{AA192CAC-6486-4EDF-A55B-BD09A2B748C1}" dt="2019-09-08T21:11:06.394" v="9609" actId="1440"/>
          <ac:picMkLst>
            <pc:docMk/>
            <pc:sldMk cId="3932933727" sldId="448"/>
            <ac:picMk id="12" creationId="{3230B2CE-6070-49C6-BA99-D3D3E369D4BF}"/>
          </ac:picMkLst>
        </pc:picChg>
        <pc:picChg chg="add mod">
          <ac:chgData name="Davor Josipovic" userId="c5beaa7c1ac2955a" providerId="LiveId" clId="{AA192CAC-6486-4EDF-A55B-BD09A2B748C1}" dt="2019-09-08T21:11:47.199" v="9617" actId="1440"/>
          <ac:picMkLst>
            <pc:docMk/>
            <pc:sldMk cId="3932933727" sldId="448"/>
            <ac:picMk id="17" creationId="{33E00355-B781-4D5D-A57A-D44B81E25F3C}"/>
          </ac:picMkLst>
        </pc:picChg>
        <pc:picChg chg="add mod">
          <ac:chgData name="Davor Josipovic" userId="c5beaa7c1ac2955a" providerId="LiveId" clId="{AA192CAC-6486-4EDF-A55B-BD09A2B748C1}" dt="2019-09-08T21:12:18.737" v="9623" actId="1440"/>
          <ac:picMkLst>
            <pc:docMk/>
            <pc:sldMk cId="3932933727" sldId="448"/>
            <ac:picMk id="20" creationId="{BE492441-E8FD-4CD4-ABFE-A90CB025CEC4}"/>
          </ac:picMkLst>
        </pc:picChg>
        <pc:picChg chg="del">
          <ac:chgData name="Davor Josipovic" userId="c5beaa7c1ac2955a" providerId="LiveId" clId="{AA192CAC-6486-4EDF-A55B-BD09A2B748C1}" dt="2019-09-08T21:08:14.794" v="9597" actId="478"/>
          <ac:picMkLst>
            <pc:docMk/>
            <pc:sldMk cId="3932933727" sldId="448"/>
            <ac:picMk id="7170" creationId="{4E543BA9-7C87-442B-8C52-762E3B99C2B4}"/>
          </ac:picMkLst>
        </pc:picChg>
        <pc:cxnChg chg="add mod">
          <ac:chgData name="Davor Josipovic" userId="c5beaa7c1ac2955a" providerId="LiveId" clId="{AA192CAC-6486-4EDF-A55B-BD09A2B748C1}" dt="2019-09-08T21:11:20.637" v="9614" actId="14100"/>
          <ac:cxnSpMkLst>
            <pc:docMk/>
            <pc:sldMk cId="3932933727" sldId="448"/>
            <ac:cxnSpMk id="14" creationId="{9694B54F-E071-408F-8F64-0AB0C1761ABA}"/>
          </ac:cxnSpMkLst>
        </pc:cxnChg>
        <pc:cxnChg chg="add mod">
          <ac:chgData name="Davor Josipovic" userId="c5beaa7c1ac2955a" providerId="LiveId" clId="{AA192CAC-6486-4EDF-A55B-BD09A2B748C1}" dt="2019-09-08T21:11:56.808" v="9620" actId="14100"/>
          <ac:cxnSpMkLst>
            <pc:docMk/>
            <pc:sldMk cId="3932933727" sldId="448"/>
            <ac:cxnSpMk id="19" creationId="{CC302034-03B3-41AF-9F0C-82B43FCC8856}"/>
          </ac:cxnSpMkLst>
        </pc:cxnChg>
        <pc:cxnChg chg="add mod">
          <ac:chgData name="Davor Josipovic" userId="c5beaa7c1ac2955a" providerId="LiveId" clId="{AA192CAC-6486-4EDF-A55B-BD09A2B748C1}" dt="2019-09-08T21:12:25.532" v="9626" actId="14100"/>
          <ac:cxnSpMkLst>
            <pc:docMk/>
            <pc:sldMk cId="3932933727" sldId="448"/>
            <ac:cxnSpMk id="22" creationId="{C70E52F6-A0D9-4FC5-B517-53E1D09CDB61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07:29.374" v="9835" actId="20577"/>
        <pc:sldMkLst>
          <pc:docMk/>
          <pc:sldMk cId="1330905778" sldId="449"/>
        </pc:sldMkLst>
        <pc:spChg chg="mod">
          <ac:chgData name="Davor Josipovic" userId="c5beaa7c1ac2955a" providerId="LiveId" clId="{AA192CAC-6486-4EDF-A55B-BD09A2B748C1}" dt="2019-09-09T17:53:29.428" v="9684" actId="20577"/>
          <ac:spMkLst>
            <pc:docMk/>
            <pc:sldMk cId="1330905778" sldId="449"/>
            <ac:spMk id="2" creationId="{2DF575A5-C634-4BE5-BF81-EB6F307C2CC5}"/>
          </ac:spMkLst>
        </pc:spChg>
        <pc:spChg chg="del">
          <ac:chgData name="Davor Josipovic" userId="c5beaa7c1ac2955a" providerId="LiveId" clId="{AA192CAC-6486-4EDF-A55B-BD09A2B748C1}" dt="2019-09-09T17:48:37.845" v="9648"/>
          <ac:spMkLst>
            <pc:docMk/>
            <pc:sldMk cId="1330905778" sldId="449"/>
            <ac:spMk id="3" creationId="{9E549833-297E-4D01-AB3A-EF19EBF19AAA}"/>
          </ac:spMkLst>
        </pc:spChg>
        <pc:spChg chg="add del mod">
          <ac:chgData name="Davor Josipovic" userId="c5beaa7c1ac2955a" providerId="LiveId" clId="{AA192CAC-6486-4EDF-A55B-BD09A2B748C1}" dt="2019-09-09T17:52:06.243" v="9664"/>
          <ac:spMkLst>
            <pc:docMk/>
            <pc:sldMk cId="1330905778" sldId="449"/>
            <ac:spMk id="6" creationId="{84081337-6445-4B37-A081-6096C1C247C2}"/>
          </ac:spMkLst>
        </pc:spChg>
        <pc:spChg chg="add del mod">
          <ac:chgData name="Davor Josipovic" userId="c5beaa7c1ac2955a" providerId="LiveId" clId="{AA192CAC-6486-4EDF-A55B-BD09A2B748C1}" dt="2019-09-09T17:59:26.714" v="9697"/>
          <ac:spMkLst>
            <pc:docMk/>
            <pc:sldMk cId="1330905778" sldId="449"/>
            <ac:spMk id="9" creationId="{B6FDB1C5-E4CF-4B82-A9EF-2841209660E1}"/>
          </ac:spMkLst>
        </pc:spChg>
        <pc:spChg chg="add mod">
          <ac:chgData name="Davor Josipovic" userId="c5beaa7c1ac2955a" providerId="LiveId" clId="{AA192CAC-6486-4EDF-A55B-BD09A2B748C1}" dt="2019-09-09T18:06:48.436" v="9782" actId="1076"/>
          <ac:spMkLst>
            <pc:docMk/>
            <pc:sldMk cId="1330905778" sldId="449"/>
            <ac:spMk id="11" creationId="{AB6D66C4-C0AE-4B59-8726-C6E24D95913F}"/>
          </ac:spMkLst>
        </pc:spChg>
        <pc:picChg chg="add del mod">
          <ac:chgData name="Davor Josipovic" userId="c5beaa7c1ac2955a" providerId="LiveId" clId="{AA192CAC-6486-4EDF-A55B-BD09A2B748C1}" dt="2019-09-09T17:52:04.375" v="9663" actId="478"/>
          <ac:picMkLst>
            <pc:docMk/>
            <pc:sldMk cId="1330905778" sldId="449"/>
            <ac:picMk id="4" creationId="{51CF3853-A86D-4809-89A1-23843C6DA85A}"/>
          </ac:picMkLst>
        </pc:picChg>
        <pc:picChg chg="add del mod modCrop">
          <ac:chgData name="Davor Josipovic" userId="c5beaa7c1ac2955a" providerId="LiveId" clId="{AA192CAC-6486-4EDF-A55B-BD09A2B748C1}" dt="2019-09-09T17:59:24.495" v="9696" actId="478"/>
          <ac:picMkLst>
            <pc:docMk/>
            <pc:sldMk cId="1330905778" sldId="449"/>
            <ac:picMk id="7" creationId="{1573D0B4-134A-43A6-9DCA-BC0CB99931DE}"/>
          </ac:picMkLst>
        </pc:picChg>
        <pc:picChg chg="add mod modCrop">
          <ac:chgData name="Davor Josipovic" userId="c5beaa7c1ac2955a" providerId="LiveId" clId="{AA192CAC-6486-4EDF-A55B-BD09A2B748C1}" dt="2019-09-09T17:59:55.502" v="9700" actId="732"/>
          <ac:picMkLst>
            <pc:docMk/>
            <pc:sldMk cId="1330905778" sldId="449"/>
            <ac:picMk id="10" creationId="{7A874E39-31EC-42AD-9360-4A9CFE729F16}"/>
          </ac:picMkLst>
        </pc:picChg>
      </pc:sldChg>
      <pc:sldChg chg="addSp delSp modSp add modNotesTx">
        <pc:chgData name="Davor Josipovic" userId="c5beaa7c1ac2955a" providerId="LiveId" clId="{AA192CAC-6486-4EDF-A55B-BD09A2B748C1}" dt="2019-09-09T18:07:47.993" v="9863" actId="20577"/>
        <pc:sldMkLst>
          <pc:docMk/>
          <pc:sldMk cId="897547609" sldId="450"/>
        </pc:sldMkLst>
        <pc:spChg chg="mod">
          <ac:chgData name="Davor Josipovic" userId="c5beaa7c1ac2955a" providerId="LiveId" clId="{AA192CAC-6486-4EDF-A55B-BD09A2B748C1}" dt="2019-09-09T17:54:00.328" v="9695" actId="20577"/>
          <ac:spMkLst>
            <pc:docMk/>
            <pc:sldMk cId="897547609" sldId="450"/>
            <ac:spMk id="2" creationId="{2DF575A5-C634-4BE5-BF81-EB6F307C2CC5}"/>
          </ac:spMkLst>
        </pc:spChg>
        <pc:spChg chg="add del mod">
          <ac:chgData name="Davor Josipovic" userId="c5beaa7c1ac2955a" providerId="LiveId" clId="{AA192CAC-6486-4EDF-A55B-BD09A2B748C1}" dt="2019-09-09T17:59:30.282" v="9699"/>
          <ac:spMkLst>
            <pc:docMk/>
            <pc:sldMk cId="897547609" sldId="450"/>
            <ac:spMk id="4" creationId="{79E57A75-519D-4B1E-9760-718E85AF3A0C}"/>
          </ac:spMkLst>
        </pc:spChg>
        <pc:picChg chg="add mod">
          <ac:chgData name="Davor Josipovic" userId="c5beaa7c1ac2955a" providerId="LiveId" clId="{AA192CAC-6486-4EDF-A55B-BD09A2B748C1}" dt="2019-09-09T17:59:30.282" v="9699"/>
          <ac:picMkLst>
            <pc:docMk/>
            <pc:sldMk cId="897547609" sldId="450"/>
            <ac:picMk id="5" creationId="{1274E190-F169-43DF-8B98-9BF9E6390CD0}"/>
          </ac:picMkLst>
        </pc:picChg>
        <pc:picChg chg="add del mod">
          <ac:chgData name="Davor Josipovic" userId="c5beaa7c1ac2955a" providerId="LiveId" clId="{AA192CAC-6486-4EDF-A55B-BD09A2B748C1}" dt="2019-09-09T18:03:14.072" v="9705" actId="478"/>
          <ac:picMkLst>
            <pc:docMk/>
            <pc:sldMk cId="897547609" sldId="450"/>
            <ac:picMk id="6" creationId="{7D95045B-2822-4F37-9488-30D0D50C6738}"/>
          </ac:picMkLst>
        </pc:picChg>
        <pc:picChg chg="del">
          <ac:chgData name="Davor Josipovic" userId="c5beaa7c1ac2955a" providerId="LiveId" clId="{AA192CAC-6486-4EDF-A55B-BD09A2B748C1}" dt="2019-09-09T17:59:28.735" v="9698" actId="478"/>
          <ac:picMkLst>
            <pc:docMk/>
            <pc:sldMk cId="897547609" sldId="450"/>
            <ac:picMk id="7" creationId="{1573D0B4-134A-43A6-9DCA-BC0CB99931DE}"/>
          </ac:picMkLst>
        </pc:picChg>
      </pc:sldChg>
      <pc:sldChg chg="addSp modSp add modNotesTx">
        <pc:chgData name="Davor Josipovic" userId="c5beaa7c1ac2955a" providerId="LiveId" clId="{AA192CAC-6486-4EDF-A55B-BD09A2B748C1}" dt="2019-09-09T18:11:00.316" v="10036" actId="164"/>
        <pc:sldMkLst>
          <pc:docMk/>
          <pc:sldMk cId="4143973826" sldId="451"/>
        </pc:sldMkLst>
        <pc:spChg chg="add mod">
          <ac:chgData name="Davor Josipovic" userId="c5beaa7c1ac2955a" providerId="LiveId" clId="{AA192CAC-6486-4EDF-A55B-BD09A2B748C1}" dt="2019-09-09T18:11:00.316" v="10036" actId="164"/>
          <ac:spMkLst>
            <pc:docMk/>
            <pc:sldMk cId="4143973826" sldId="451"/>
            <ac:spMk id="4" creationId="{D8E00E21-109C-4675-9969-B19ADDC2F4B8}"/>
          </ac:spMkLst>
        </pc:spChg>
        <pc:grpChg chg="add mod">
          <ac:chgData name="Davor Josipovic" userId="c5beaa7c1ac2955a" providerId="LiveId" clId="{AA192CAC-6486-4EDF-A55B-BD09A2B748C1}" dt="2019-09-09T18:11:00.316" v="10036" actId="164"/>
          <ac:grpSpMkLst>
            <pc:docMk/>
            <pc:sldMk cId="4143973826" sldId="451"/>
            <ac:grpSpMk id="8" creationId="{E6646342-05C0-4C14-AD20-0B1EC77C2ED8}"/>
          </ac:grpSpMkLst>
        </pc:grpChg>
        <pc:picChg chg="mod">
          <ac:chgData name="Davor Josipovic" userId="c5beaa7c1ac2955a" providerId="LiveId" clId="{AA192CAC-6486-4EDF-A55B-BD09A2B748C1}" dt="2019-09-09T18:11:00.316" v="10036" actId="164"/>
          <ac:picMkLst>
            <pc:docMk/>
            <pc:sldMk cId="4143973826" sldId="451"/>
            <ac:picMk id="6" creationId="{7D95045B-2822-4F37-9488-30D0D50C6738}"/>
          </ac:picMkLst>
        </pc:picChg>
        <pc:cxnChg chg="add mod">
          <ac:chgData name="Davor Josipovic" userId="c5beaa7c1ac2955a" providerId="LiveId" clId="{AA192CAC-6486-4EDF-A55B-BD09A2B748C1}" dt="2019-09-09T18:03:36.817" v="9710" actId="14100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27:46.482" v="10479" actId="20577"/>
        <pc:sldMkLst>
          <pc:docMk/>
          <pc:sldMk cId="1255871506" sldId="452"/>
        </pc:sldMkLst>
        <pc:spChg chg="mod">
          <ac:chgData name="Davor Josipovic" userId="c5beaa7c1ac2955a" providerId="LiveId" clId="{AA192CAC-6486-4EDF-A55B-BD09A2B748C1}" dt="2019-09-09T18:08:30.130" v="9946" actId="207"/>
          <ac:spMkLst>
            <pc:docMk/>
            <pc:sldMk cId="1255871506" sldId="452"/>
            <ac:spMk id="2" creationId="{0397E3B3-DCAB-4E4C-A7CF-D090EE4B404D}"/>
          </ac:spMkLst>
        </pc:spChg>
        <pc:spChg chg="mod">
          <ac:chgData name="Davor Josipovic" userId="c5beaa7c1ac2955a" providerId="LiveId" clId="{AA192CAC-6486-4EDF-A55B-BD09A2B748C1}" dt="2019-09-09T18:26:59.151" v="10408" actId="20577"/>
          <ac:spMkLst>
            <pc:docMk/>
            <pc:sldMk cId="1255871506" sldId="452"/>
            <ac:spMk id="3" creationId="{EAE66B92-7621-481C-88CF-C8F095CD6E3F}"/>
          </ac:spMkLst>
        </pc:spChg>
        <pc:picChg chg="add mod ord">
          <ac:chgData name="Davor Josipovic" userId="c5beaa7c1ac2955a" providerId="LiveId" clId="{AA192CAC-6486-4EDF-A55B-BD09A2B748C1}" dt="2019-09-09T18:27:16.802" v="10410" actId="1076"/>
          <ac:picMkLst>
            <pc:docMk/>
            <pc:sldMk cId="1255871506" sldId="452"/>
            <ac:picMk id="4" creationId="{C0D1915E-D2EC-42FC-97B8-285519E7B249}"/>
          </ac:picMkLst>
        </pc:picChg>
        <pc:picChg chg="add del">
          <ac:chgData name="Davor Josipovic" userId="c5beaa7c1ac2955a" providerId="LiveId" clId="{AA192CAC-6486-4EDF-A55B-BD09A2B748C1}" dt="2019-09-09T18:25:45.827" v="10368"/>
          <ac:picMkLst>
            <pc:docMk/>
            <pc:sldMk cId="1255871506" sldId="452"/>
            <ac:picMk id="11266" creationId="{0B16B986-FB4B-4237-9D5E-2595A33C4869}"/>
          </ac:picMkLst>
        </pc:picChg>
        <pc:picChg chg="add del">
          <ac:chgData name="Davor Josipovic" userId="c5beaa7c1ac2955a" providerId="LiveId" clId="{AA192CAC-6486-4EDF-A55B-BD09A2B748C1}" dt="2019-09-09T18:25:51.958" v="10370"/>
          <ac:picMkLst>
            <pc:docMk/>
            <pc:sldMk cId="1255871506" sldId="452"/>
            <ac:picMk id="11268" creationId="{1F2AFAAD-4CD7-4B5A-9659-897D3043AD97}"/>
          </ac:picMkLst>
        </pc:picChg>
      </pc:sldChg>
      <pc:sldChg chg="addSp modSp add">
        <pc:chgData name="Davor Josipovic" userId="c5beaa7c1ac2955a" providerId="LiveId" clId="{AA192CAC-6486-4EDF-A55B-BD09A2B748C1}" dt="2019-09-09T18:37:24.064" v="10573" actId="20577"/>
        <pc:sldMkLst>
          <pc:docMk/>
          <pc:sldMk cId="3272216051" sldId="453"/>
        </pc:sldMkLst>
        <pc:spChg chg="mod">
          <ac:chgData name="Davor Josipovic" userId="c5beaa7c1ac2955a" providerId="LiveId" clId="{AA192CAC-6486-4EDF-A55B-BD09A2B748C1}" dt="2019-09-09T18:15:22.975" v="10215" actId="20577"/>
          <ac:spMkLst>
            <pc:docMk/>
            <pc:sldMk cId="3272216051" sldId="453"/>
            <ac:spMk id="2" creationId="{F7FEF811-53D1-4890-AF74-41EB9092E13D}"/>
          </ac:spMkLst>
        </pc:spChg>
        <pc:spChg chg="mod">
          <ac:chgData name="Davor Josipovic" userId="c5beaa7c1ac2955a" providerId="LiveId" clId="{AA192CAC-6486-4EDF-A55B-BD09A2B748C1}" dt="2019-09-09T18:37:24.064" v="10573" actId="20577"/>
          <ac:spMkLst>
            <pc:docMk/>
            <pc:sldMk cId="3272216051" sldId="453"/>
            <ac:spMk id="3" creationId="{9AE3050E-2C93-4138-B73E-48D8B085D01E}"/>
          </ac:spMkLst>
        </pc:spChg>
        <pc:picChg chg="add mod">
          <ac:chgData name="Davor Josipovic" userId="c5beaa7c1ac2955a" providerId="LiveId" clId="{AA192CAC-6486-4EDF-A55B-BD09A2B748C1}" dt="2019-09-09T18:18:11.525" v="10293" actId="1076"/>
          <ac:picMkLst>
            <pc:docMk/>
            <pc:sldMk cId="3272216051" sldId="453"/>
            <ac:picMk id="4" creationId="{6496C936-7F4F-469E-978F-EC758C86FCBA}"/>
          </ac:picMkLst>
        </pc:picChg>
        <pc:picChg chg="add mod">
          <ac:chgData name="Davor Josipovic" userId="c5beaa7c1ac2955a" providerId="LiveId" clId="{AA192CAC-6486-4EDF-A55B-BD09A2B748C1}" dt="2019-09-09T18:18:33.680" v="10297" actId="1076"/>
          <ac:picMkLst>
            <pc:docMk/>
            <pc:sldMk cId="3272216051" sldId="453"/>
            <ac:picMk id="5" creationId="{C96154BD-16B5-4CA3-9EC2-46A49C81B264}"/>
          </ac:picMkLst>
        </pc:picChg>
        <pc:picChg chg="add mod">
          <ac:chgData name="Davor Josipovic" userId="c5beaa7c1ac2955a" providerId="LiveId" clId="{AA192CAC-6486-4EDF-A55B-BD09A2B748C1}" dt="2019-09-09T18:18:51.597" v="10300" actId="1076"/>
          <ac:picMkLst>
            <pc:docMk/>
            <pc:sldMk cId="3272216051" sldId="453"/>
            <ac:picMk id="6" creationId="{91C9B0EB-1164-4E49-A272-2796A34BBD2B}"/>
          </ac:picMkLst>
        </pc:picChg>
        <pc:picChg chg="add mod">
          <ac:chgData name="Davor Josipovic" userId="c5beaa7c1ac2955a" providerId="LiveId" clId="{AA192CAC-6486-4EDF-A55B-BD09A2B748C1}" dt="2019-09-09T18:19:15.145" v="10303" actId="1076"/>
          <ac:picMkLst>
            <pc:docMk/>
            <pc:sldMk cId="3272216051" sldId="453"/>
            <ac:picMk id="7" creationId="{FB00CAEB-085D-48C8-9AA2-9E636CC27876}"/>
          </ac:picMkLst>
        </pc:picChg>
        <pc:picChg chg="add mod">
          <ac:chgData name="Davor Josipovic" userId="c5beaa7c1ac2955a" providerId="LiveId" clId="{AA192CAC-6486-4EDF-A55B-BD09A2B748C1}" dt="2019-09-09T18:19:36.610" v="10306" actId="1076"/>
          <ac:picMkLst>
            <pc:docMk/>
            <pc:sldMk cId="3272216051" sldId="453"/>
            <ac:picMk id="8" creationId="{AD316872-AA43-4168-A111-7632B21427A0}"/>
          </ac:picMkLst>
        </pc:picChg>
        <pc:picChg chg="add mod">
          <ac:chgData name="Davor Josipovic" userId="c5beaa7c1ac2955a" providerId="LiveId" clId="{AA192CAC-6486-4EDF-A55B-BD09A2B748C1}" dt="2019-09-09T18:19:53.711" v="10309" actId="1076"/>
          <ac:picMkLst>
            <pc:docMk/>
            <pc:sldMk cId="3272216051" sldId="453"/>
            <ac:picMk id="9" creationId="{172D58E8-82F5-414E-80E6-1A8F1F3006F5}"/>
          </ac:picMkLst>
        </pc:picChg>
      </pc:sldChg>
      <pc:sldChg chg="addSp delSp modSp add">
        <pc:chgData name="Davor Josipovic" userId="c5beaa7c1ac2955a" providerId="LiveId" clId="{AA192CAC-6486-4EDF-A55B-BD09A2B748C1}" dt="2019-09-09T18:21:09.869" v="10327" actId="20577"/>
        <pc:sldMkLst>
          <pc:docMk/>
          <pc:sldMk cId="2119337237" sldId="454"/>
        </pc:sldMkLst>
        <pc:spChg chg="mod">
          <ac:chgData name="Davor Josipovic" userId="c5beaa7c1ac2955a" providerId="LiveId" clId="{AA192CAC-6486-4EDF-A55B-BD09A2B748C1}" dt="2019-09-09T18:21:09.869" v="10327" actId="20577"/>
          <ac:spMkLst>
            <pc:docMk/>
            <pc:sldMk cId="2119337237" sldId="454"/>
            <ac:spMk id="2" creationId="{F257C0B1-58D9-48A4-8DCC-D9F8C97260AD}"/>
          </ac:spMkLst>
        </pc:spChg>
        <pc:spChg chg="del">
          <ac:chgData name="Davor Josipovic" userId="c5beaa7c1ac2955a" providerId="LiveId" clId="{AA192CAC-6486-4EDF-A55B-BD09A2B748C1}" dt="2019-09-09T18:20:30.256" v="10311"/>
          <ac:spMkLst>
            <pc:docMk/>
            <pc:sldMk cId="2119337237" sldId="454"/>
            <ac:spMk id="3" creationId="{77195ACD-7ACD-45DA-9A87-F7B975ECE6F5}"/>
          </ac:spMkLst>
        </pc:spChg>
        <pc:spChg chg="add del mod">
          <ac:chgData name="Davor Josipovic" userId="c5beaa7c1ac2955a" providerId="LiveId" clId="{AA192CAC-6486-4EDF-A55B-BD09A2B748C1}" dt="2019-09-09T18:20:50.611" v="10313" actId="478"/>
          <ac:spMkLst>
            <pc:docMk/>
            <pc:sldMk cId="2119337237" sldId="454"/>
            <ac:spMk id="4" creationId="{31DDB66A-2504-4E43-918D-C4FA8C86DD9E}"/>
          </ac:spMkLst>
        </pc:spChg>
        <pc:picChg chg="add del">
          <ac:chgData name="Davor Josipovic" userId="c5beaa7c1ac2955a" providerId="LiveId" clId="{AA192CAC-6486-4EDF-A55B-BD09A2B748C1}" dt="2019-09-09T18:20:50.611" v="10313" actId="478"/>
          <ac:picMkLst>
            <pc:docMk/>
            <pc:sldMk cId="2119337237" sldId="454"/>
            <ac:picMk id="8194" creationId="{B597536E-58D4-4123-AB1C-EB67EC954C75}"/>
          </ac:picMkLst>
        </pc:picChg>
      </pc:sldChg>
      <pc:sldChg chg="addSp delSp modSp add">
        <pc:chgData name="Davor Josipovic" userId="c5beaa7c1ac2955a" providerId="LiveId" clId="{AA192CAC-6486-4EDF-A55B-BD09A2B748C1}" dt="2019-09-09T18:23:30.821" v="10363" actId="20577"/>
        <pc:sldMkLst>
          <pc:docMk/>
          <pc:sldMk cId="1662232375" sldId="455"/>
        </pc:sldMkLst>
        <pc:spChg chg="mod">
          <ac:chgData name="Davor Josipovic" userId="c5beaa7c1ac2955a" providerId="LiveId" clId="{AA192CAC-6486-4EDF-A55B-BD09A2B748C1}" dt="2019-09-09T18:23:30.821" v="10363" actId="20577"/>
          <ac:spMkLst>
            <pc:docMk/>
            <pc:sldMk cId="1662232375" sldId="455"/>
            <ac:spMk id="2" creationId="{F257C0B1-58D9-48A4-8DCC-D9F8C97260AD}"/>
          </ac:spMkLst>
        </pc:spChg>
        <pc:spChg chg="add del mod">
          <ac:chgData name="Davor Josipovic" userId="c5beaa7c1ac2955a" providerId="LiveId" clId="{AA192CAC-6486-4EDF-A55B-BD09A2B748C1}" dt="2019-09-09T18:23:07.017" v="10330"/>
          <ac:spMkLst>
            <pc:docMk/>
            <pc:sldMk cId="1662232375" sldId="455"/>
            <ac:spMk id="3" creationId="{C06F0E13-293A-43AC-AA42-0D6D42DEB7E6}"/>
          </ac:spMkLst>
        </pc:spChg>
        <pc:picChg chg="del">
          <ac:chgData name="Davor Josipovic" userId="c5beaa7c1ac2955a" providerId="LiveId" clId="{AA192CAC-6486-4EDF-A55B-BD09A2B748C1}" dt="2019-09-09T18:23:04.289" v="10329" actId="478"/>
          <ac:picMkLst>
            <pc:docMk/>
            <pc:sldMk cId="1662232375" sldId="455"/>
            <ac:picMk id="8194" creationId="{B597536E-58D4-4123-AB1C-EB67EC954C75}"/>
          </ac:picMkLst>
        </pc:picChg>
        <pc:picChg chg="add">
          <ac:chgData name="Davor Josipovic" userId="c5beaa7c1ac2955a" providerId="LiveId" clId="{AA192CAC-6486-4EDF-A55B-BD09A2B748C1}" dt="2019-09-09T18:23:07.017" v="10330"/>
          <ac:picMkLst>
            <pc:docMk/>
            <pc:sldMk cId="1662232375" sldId="455"/>
            <ac:picMk id="10242" creationId="{B302D660-B993-4824-BE7F-05061350C06D}"/>
          </ac:picMkLst>
        </pc:picChg>
      </pc:sldChg>
      <pc:sldChg chg="addSp delSp modSp add modNotesTx">
        <pc:chgData name="Davor Josipovic" userId="c5beaa7c1ac2955a" providerId="LiveId" clId="{AA192CAC-6486-4EDF-A55B-BD09A2B748C1}" dt="2019-09-09T19:03:56.548" v="10853" actId="20577"/>
        <pc:sldMkLst>
          <pc:docMk/>
          <pc:sldMk cId="1383713704" sldId="456"/>
        </pc:sldMkLst>
        <pc:spChg chg="mod">
          <ac:chgData name="Davor Josipovic" userId="c5beaa7c1ac2955a" providerId="LiveId" clId="{AA192CAC-6486-4EDF-A55B-BD09A2B748C1}" dt="2019-09-09T18:38:34.916" v="10591"/>
          <ac:spMkLst>
            <pc:docMk/>
            <pc:sldMk cId="1383713704" sldId="456"/>
            <ac:spMk id="2" creationId="{BAF47329-2149-40F8-A780-4708F346D60D}"/>
          </ac:spMkLst>
        </pc:spChg>
        <pc:spChg chg="del">
          <ac:chgData name="Davor Josipovic" userId="c5beaa7c1ac2955a" providerId="LiveId" clId="{AA192CAC-6486-4EDF-A55B-BD09A2B748C1}" dt="2019-09-09T18:39:41.100" v="10592"/>
          <ac:spMkLst>
            <pc:docMk/>
            <pc:sldMk cId="1383713704" sldId="456"/>
            <ac:spMk id="3" creationId="{069F6933-A5AD-4D77-B78F-2F8FBC2AE90E}"/>
          </ac:spMkLst>
        </pc:spChg>
        <pc:spChg chg="add mod">
          <ac:chgData name="Davor Josipovic" userId="c5beaa7c1ac2955a" providerId="LiveId" clId="{AA192CAC-6486-4EDF-A55B-BD09A2B748C1}" dt="2019-09-09T18:45:16.959" v="10651" actId="1076"/>
          <ac:spMkLst>
            <pc:docMk/>
            <pc:sldMk cId="1383713704" sldId="456"/>
            <ac:spMk id="5" creationId="{34E543A0-6C27-4642-A9F3-0F0CD545522B}"/>
          </ac:spMkLst>
        </pc:spChg>
        <pc:spChg chg="add mod topLvl">
          <ac:chgData name="Davor Josipovic" userId="c5beaa7c1ac2955a" providerId="LiveId" clId="{AA192CAC-6486-4EDF-A55B-BD09A2B748C1}" dt="2019-09-09T18:47:54.334" v="10730" actId="164"/>
          <ac:spMkLst>
            <pc:docMk/>
            <pc:sldMk cId="1383713704" sldId="456"/>
            <ac:spMk id="7" creationId="{A4353A23-C340-46C6-B7B4-98F2EEA4C38E}"/>
          </ac:spMkLst>
        </pc:spChg>
        <pc:spChg chg="add mod">
          <ac:chgData name="Davor Josipovic" userId="c5beaa7c1ac2955a" providerId="LiveId" clId="{AA192CAC-6486-4EDF-A55B-BD09A2B748C1}" dt="2019-09-09T18:46:33.162" v="10719" actId="164"/>
          <ac:spMkLst>
            <pc:docMk/>
            <pc:sldMk cId="1383713704" sldId="456"/>
            <ac:spMk id="9" creationId="{31879AAA-C9D2-48FD-9B14-34289CA019F1}"/>
          </ac:spMkLst>
        </pc:spChg>
        <pc:spChg chg="add mod">
          <ac:chgData name="Davor Josipovic" userId="c5beaa7c1ac2955a" providerId="LiveId" clId="{AA192CAC-6486-4EDF-A55B-BD09A2B748C1}" dt="2019-09-09T18:48:57.029" v="10794" actId="20577"/>
          <ac:spMkLst>
            <pc:docMk/>
            <pc:sldMk cId="1383713704" sldId="456"/>
            <ac:spMk id="14" creationId="{2707C068-7508-44C1-8367-6DB8266D0704}"/>
          </ac:spMkLst>
        </pc:spChg>
        <pc:grpChg chg="add del mod">
          <ac:chgData name="Davor Josipovic" userId="c5beaa7c1ac2955a" providerId="LiveId" clId="{AA192CAC-6486-4EDF-A55B-BD09A2B748C1}" dt="2019-09-09T18:47:26.433" v="10722" actId="165"/>
          <ac:grpSpMkLst>
            <pc:docMk/>
            <pc:sldMk cId="1383713704" sldId="456"/>
            <ac:grpSpMk id="10" creationId="{46DC02C5-450B-43D5-B9B0-0C5ED87C417D}"/>
          </ac:grpSpMkLst>
        </pc:grpChg>
        <pc:grpChg chg="add mod">
          <ac:chgData name="Davor Josipovic" userId="c5beaa7c1ac2955a" providerId="LiveId" clId="{AA192CAC-6486-4EDF-A55B-BD09A2B748C1}" dt="2019-09-09T18:46:33.162" v="10719" actId="164"/>
          <ac:grpSpMkLst>
            <pc:docMk/>
            <pc:sldMk cId="1383713704" sldId="456"/>
            <ac:grpSpMk id="11" creationId="{FF40F99C-8C76-48D2-AE38-C57F9000567F}"/>
          </ac:grpSpMkLst>
        </pc:grpChg>
        <pc:grpChg chg="add mod">
          <ac:chgData name="Davor Josipovic" userId="c5beaa7c1ac2955a" providerId="LiveId" clId="{AA192CAC-6486-4EDF-A55B-BD09A2B748C1}" dt="2019-09-09T18:47:54.334" v="10730" actId="164"/>
          <ac:grpSpMkLst>
            <pc:docMk/>
            <pc:sldMk cId="1383713704" sldId="456"/>
            <ac:grpSpMk id="13" creationId="{24DF8D0B-F7D4-4295-B301-3FDF2ED1185C}"/>
          </ac:grpSpMkLst>
        </pc:grpChg>
        <pc:picChg chg="add mod">
          <ac:chgData name="Davor Josipovic" userId="c5beaa7c1ac2955a" providerId="LiveId" clId="{AA192CAC-6486-4EDF-A55B-BD09A2B748C1}" dt="2019-09-09T18:45:16.959" v="10651" actId="1076"/>
          <ac:picMkLst>
            <pc:docMk/>
            <pc:sldMk cId="1383713704" sldId="456"/>
            <ac:picMk id="4" creationId="{BCD58257-D463-432B-A858-14070A5EE89C}"/>
          </ac:picMkLst>
        </pc:picChg>
        <pc:picChg chg="add del mod topLvl">
          <ac:chgData name="Davor Josipovic" userId="c5beaa7c1ac2955a" providerId="LiveId" clId="{AA192CAC-6486-4EDF-A55B-BD09A2B748C1}" dt="2019-09-09T18:47:28.703" v="10723" actId="478"/>
          <ac:picMkLst>
            <pc:docMk/>
            <pc:sldMk cId="1383713704" sldId="456"/>
            <ac:picMk id="6" creationId="{7E4F5E46-01A3-409A-B989-A5E1E456FE11}"/>
          </ac:picMkLst>
        </pc:picChg>
        <pc:picChg chg="add mod">
          <ac:chgData name="Davor Josipovic" userId="c5beaa7c1ac2955a" providerId="LiveId" clId="{AA192CAC-6486-4EDF-A55B-BD09A2B748C1}" dt="2019-09-09T18:46:33.162" v="10719" actId="164"/>
          <ac:picMkLst>
            <pc:docMk/>
            <pc:sldMk cId="1383713704" sldId="456"/>
            <ac:picMk id="8" creationId="{74E1ACC6-48B1-4996-954D-496604C88BF8}"/>
          </ac:picMkLst>
        </pc:picChg>
        <pc:picChg chg="add mod ord">
          <ac:chgData name="Davor Josipovic" userId="c5beaa7c1ac2955a" providerId="LiveId" clId="{AA192CAC-6486-4EDF-A55B-BD09A2B748C1}" dt="2019-09-09T18:47:54.334" v="10730" actId="164"/>
          <ac:picMkLst>
            <pc:docMk/>
            <pc:sldMk cId="1383713704" sldId="456"/>
            <ac:picMk id="12" creationId="{16AA2085-C64F-48BD-9F69-5D61E7F25D09}"/>
          </ac:picMkLst>
        </pc:picChg>
      </pc:sldChg>
      <pc:sldChg chg="addSp delSp modSp add">
        <pc:chgData name="Davor Josipovic" userId="c5beaa7c1ac2955a" providerId="LiveId" clId="{AA192CAC-6486-4EDF-A55B-BD09A2B748C1}" dt="2019-09-09T19:06:16.815" v="10983" actId="6549"/>
        <pc:sldMkLst>
          <pc:docMk/>
          <pc:sldMk cId="1398253659" sldId="457"/>
        </pc:sldMkLst>
        <pc:spChg chg="mod">
          <ac:chgData name="Davor Josipovic" userId="c5beaa7c1ac2955a" providerId="LiveId" clId="{AA192CAC-6486-4EDF-A55B-BD09A2B748C1}" dt="2019-09-09T19:06:16.815" v="10983" actId="6549"/>
          <ac:spMkLst>
            <pc:docMk/>
            <pc:sldMk cId="1398253659" sldId="457"/>
            <ac:spMk id="2" creationId="{16C94B18-77DA-4553-A754-837520CF66ED}"/>
          </ac:spMkLst>
        </pc:spChg>
        <pc:spChg chg="del">
          <ac:chgData name="Davor Josipovic" userId="c5beaa7c1ac2955a" providerId="LiveId" clId="{AA192CAC-6486-4EDF-A55B-BD09A2B748C1}" dt="2019-09-09T19:04:05.102" v="10855"/>
          <ac:spMkLst>
            <pc:docMk/>
            <pc:sldMk cId="1398253659" sldId="457"/>
            <ac:spMk id="3" creationId="{E7014D14-9F36-4E57-B0DF-1D15AC118A1C}"/>
          </ac:spMkLst>
        </pc:spChg>
        <pc:spChg chg="add mod">
          <ac:chgData name="Davor Josipovic" userId="c5beaa7c1ac2955a" providerId="LiveId" clId="{AA192CAC-6486-4EDF-A55B-BD09A2B748C1}" dt="2019-09-09T19:05:55.918" v="10938" actId="1076"/>
          <ac:spMkLst>
            <pc:docMk/>
            <pc:sldMk cId="1398253659" sldId="457"/>
            <ac:spMk id="5" creationId="{C6BAAEE8-0E63-4615-863F-3C8785CF6A9C}"/>
          </ac:spMkLst>
        </pc:spChg>
        <pc:picChg chg="add mod">
          <ac:chgData name="Davor Josipovic" userId="c5beaa7c1ac2955a" providerId="LiveId" clId="{AA192CAC-6486-4EDF-A55B-BD09A2B748C1}" dt="2019-09-09T19:04:05.102" v="10855"/>
          <ac:picMkLst>
            <pc:docMk/>
            <pc:sldMk cId="1398253659" sldId="457"/>
            <ac:picMk id="4" creationId="{D9664FE9-7B5A-42F4-BB0A-EE0261A4A75C}"/>
          </ac:picMkLst>
        </pc:picChg>
      </pc:sldChg>
      <pc:sldChg chg="addSp modSp add modNotesTx">
        <pc:chgData name="Davor Josipovic" userId="c5beaa7c1ac2955a" providerId="LiveId" clId="{AA192CAC-6486-4EDF-A55B-BD09A2B748C1}" dt="2019-09-09T19:30:03.512" v="11781" actId="313"/>
        <pc:sldMkLst>
          <pc:docMk/>
          <pc:sldMk cId="1918200979" sldId="458"/>
        </pc:sldMkLst>
        <pc:spChg chg="mod">
          <ac:chgData name="Davor Josipovic" userId="c5beaa7c1ac2955a" providerId="LiveId" clId="{AA192CAC-6486-4EDF-A55B-BD09A2B748C1}" dt="2019-09-09T19:08:14.177" v="11084" actId="20577"/>
          <ac:spMkLst>
            <pc:docMk/>
            <pc:sldMk cId="1918200979" sldId="458"/>
            <ac:spMk id="2" creationId="{8C596DFB-19E7-416B-8D1E-E4F4022D7137}"/>
          </ac:spMkLst>
        </pc:spChg>
        <pc:spChg chg="mod">
          <ac:chgData name="Davor Josipovic" userId="c5beaa7c1ac2955a" providerId="LiveId" clId="{AA192CAC-6486-4EDF-A55B-BD09A2B748C1}" dt="2019-09-09T19:25:12.253" v="11395" actId="207"/>
          <ac:spMkLst>
            <pc:docMk/>
            <pc:sldMk cId="1918200979" sldId="458"/>
            <ac:spMk id="3" creationId="{D24F63D3-BE1B-4E44-AB5B-0956599790D2}"/>
          </ac:spMkLst>
        </pc:spChg>
        <pc:spChg chg="add mod">
          <ac:chgData name="Davor Josipovic" userId="c5beaa7c1ac2955a" providerId="LiveId" clId="{AA192CAC-6486-4EDF-A55B-BD09A2B748C1}" dt="2019-09-09T19:30:03.512" v="11781" actId="313"/>
          <ac:spMkLst>
            <pc:docMk/>
            <pc:sldMk cId="1918200979" sldId="458"/>
            <ac:spMk id="4" creationId="{B34C7A36-2752-465F-9B82-C8F358D18B8E}"/>
          </ac:spMkLst>
        </pc:spChg>
      </pc:sldChg>
      <pc:sldChg chg="addSp modSp add">
        <pc:chgData name="Davor Josipovic" userId="c5beaa7c1ac2955a" providerId="LiveId" clId="{AA192CAC-6486-4EDF-A55B-BD09A2B748C1}" dt="2019-09-09T19:48:16.248" v="12557" actId="164"/>
        <pc:sldMkLst>
          <pc:docMk/>
          <pc:sldMk cId="2080903024" sldId="459"/>
        </pc:sldMkLst>
        <pc:spChg chg="mod">
          <ac:chgData name="Davor Josipovic" userId="c5beaa7c1ac2955a" providerId="LiveId" clId="{AA192CAC-6486-4EDF-A55B-BD09A2B748C1}" dt="2019-09-09T19:25:56.135" v="11400" actId="20577"/>
          <ac:spMkLst>
            <pc:docMk/>
            <pc:sldMk cId="2080903024" sldId="459"/>
            <ac:spMk id="2" creationId="{11E25076-C7B2-4289-93FB-8F44FEF3F33D}"/>
          </ac:spMkLst>
        </pc:spChg>
        <pc:spChg chg="mod">
          <ac:chgData name="Davor Josipovic" userId="c5beaa7c1ac2955a" providerId="LiveId" clId="{AA192CAC-6486-4EDF-A55B-BD09A2B748C1}" dt="2019-09-09T19:28:15.779" v="11642" actId="313"/>
          <ac:spMkLst>
            <pc:docMk/>
            <pc:sldMk cId="2080903024" sldId="459"/>
            <ac:spMk id="3" creationId="{EB8666B2-4824-4162-B8E1-83546EF761D5}"/>
          </ac:spMkLst>
        </pc:spChg>
        <pc:spChg chg="add mod">
          <ac:chgData name="Davor Josipovic" userId="c5beaa7c1ac2955a" providerId="LiveId" clId="{AA192CAC-6486-4EDF-A55B-BD09A2B748C1}" dt="2019-09-09T19:48:16.248" v="12557" actId="164"/>
          <ac:spMkLst>
            <pc:docMk/>
            <pc:sldMk cId="2080903024" sldId="459"/>
            <ac:spMk id="5" creationId="{C03695B7-6F37-4AD8-8038-529648A6762C}"/>
          </ac:spMkLst>
        </pc:spChg>
        <pc:grpChg chg="add mod">
          <ac:chgData name="Davor Josipovic" userId="c5beaa7c1ac2955a" providerId="LiveId" clId="{AA192CAC-6486-4EDF-A55B-BD09A2B748C1}" dt="2019-09-09T19:48:10.487" v="12556" actId="164"/>
          <ac:grpSpMkLst>
            <pc:docMk/>
            <pc:sldMk cId="2080903024" sldId="459"/>
            <ac:grpSpMk id="9" creationId="{6E9C1B3F-313B-4873-B9DD-2E00CAE1E318}"/>
          </ac:grpSpMkLst>
        </pc:grpChg>
        <pc:grpChg chg="add mod">
          <ac:chgData name="Davor Josipovic" userId="c5beaa7c1ac2955a" providerId="LiveId" clId="{AA192CAC-6486-4EDF-A55B-BD09A2B748C1}" dt="2019-09-09T19:48:16.248" v="12557" actId="164"/>
          <ac:grpSpMkLst>
            <pc:docMk/>
            <pc:sldMk cId="2080903024" sldId="459"/>
            <ac:grpSpMk id="10" creationId="{0AEF00FC-432B-45BD-92A5-FAA50F49D952}"/>
          </ac:grpSpMkLst>
        </pc:grpChg>
        <pc:picChg chg="add mod">
          <ac:chgData name="Davor Josipovic" userId="c5beaa7c1ac2955a" providerId="LiveId" clId="{AA192CAC-6486-4EDF-A55B-BD09A2B748C1}" dt="2019-09-09T19:48:16.248" v="12557" actId="164"/>
          <ac:picMkLst>
            <pc:docMk/>
            <pc:sldMk cId="2080903024" sldId="459"/>
            <ac:picMk id="4" creationId="{31BDD3D2-FCAA-4933-8159-8CEA9CF8BCB4}"/>
          </ac:picMkLst>
        </pc:pic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7" creationId="{5B0175A3-6837-41E7-9AF8-1AB77249A520}"/>
          </ac:cxnSpMkLst>
        </pc:cxn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8" creationId="{757BBFC3-1A38-4A94-B41C-BAC09456D26D}"/>
          </ac:cxnSpMkLst>
        </pc:cxnChg>
      </pc:sldChg>
      <pc:sldChg chg="modSp add">
        <pc:chgData name="Davor Josipovic" userId="c5beaa7c1ac2955a" providerId="LiveId" clId="{AA192CAC-6486-4EDF-A55B-BD09A2B748C1}" dt="2019-09-09T19:58:49.859" v="12723"/>
        <pc:sldMkLst>
          <pc:docMk/>
          <pc:sldMk cId="2699721039" sldId="460"/>
        </pc:sldMkLst>
        <pc:spChg chg="mod">
          <ac:chgData name="Davor Josipovic" userId="c5beaa7c1ac2955a" providerId="LiveId" clId="{AA192CAC-6486-4EDF-A55B-BD09A2B748C1}" dt="2019-09-09T19:32:06.121" v="11837" actId="20577"/>
          <ac:spMkLst>
            <pc:docMk/>
            <pc:sldMk cId="2699721039" sldId="460"/>
            <ac:spMk id="2" creationId="{84F26EC5-15CE-4097-A069-EEA988BF69D4}"/>
          </ac:spMkLst>
        </pc:spChg>
        <pc:spChg chg="mod">
          <ac:chgData name="Davor Josipovic" userId="c5beaa7c1ac2955a" providerId="LiveId" clId="{AA192CAC-6486-4EDF-A55B-BD09A2B748C1}" dt="2019-09-09T19:58:49.859" v="12723"/>
          <ac:spMkLst>
            <pc:docMk/>
            <pc:sldMk cId="2699721039" sldId="460"/>
            <ac:spMk id="3" creationId="{C1DFA8CE-903B-45E9-9855-1B68BF40BE99}"/>
          </ac:spMkLst>
        </pc:spChg>
      </pc:sldChg>
      <pc:sldChg chg="modSp add modNotesTx">
        <pc:chgData name="Davor Josipovic" userId="c5beaa7c1ac2955a" providerId="LiveId" clId="{AA192CAC-6486-4EDF-A55B-BD09A2B748C1}" dt="2019-09-09T19:56:33.627" v="12719" actId="6549"/>
        <pc:sldMkLst>
          <pc:docMk/>
          <pc:sldMk cId="2635661531" sldId="461"/>
        </pc:sldMkLst>
        <pc:spChg chg="mod">
          <ac:chgData name="Davor Josipovic" userId="c5beaa7c1ac2955a" providerId="LiveId" clId="{AA192CAC-6486-4EDF-A55B-BD09A2B748C1}" dt="2019-09-09T19:56:33.627" v="12719" actId="6549"/>
          <ac:spMkLst>
            <pc:docMk/>
            <pc:sldMk cId="2635661531" sldId="461"/>
            <ac:spMk id="3" creationId="{C1DFA8CE-903B-45E9-9855-1B68BF40BE99}"/>
          </ac:spMkLst>
        </pc:spChg>
      </pc:sldChg>
      <pc:sldChg chg="addSp delSp modSp add">
        <pc:chgData name="Davor Josipovic" userId="c5beaa7c1ac2955a" providerId="LiveId" clId="{AA192CAC-6486-4EDF-A55B-BD09A2B748C1}" dt="2019-09-09T20:21:41.571" v="12898" actId="14100"/>
        <pc:sldMkLst>
          <pc:docMk/>
          <pc:sldMk cId="2091360871" sldId="462"/>
        </pc:sldMkLst>
        <pc:spChg chg="mod">
          <ac:chgData name="Davor Josipovic" userId="c5beaa7c1ac2955a" providerId="LiveId" clId="{AA192CAC-6486-4EDF-A55B-BD09A2B748C1}" dt="2019-09-09T20:11:45.795" v="12825" actId="20577"/>
          <ac:spMkLst>
            <pc:docMk/>
            <pc:sldMk cId="2091360871" sldId="462"/>
            <ac:spMk id="2" creationId="{A5618C40-6D3F-435E-9865-0876872103F8}"/>
          </ac:spMkLst>
        </pc:spChg>
        <pc:spChg chg="add del mod">
          <ac:chgData name="Davor Josipovic" userId="c5beaa7c1ac2955a" providerId="LiveId" clId="{AA192CAC-6486-4EDF-A55B-BD09A2B748C1}" dt="2019-09-09T20:10:07.706" v="12756"/>
          <ac:spMkLst>
            <pc:docMk/>
            <pc:sldMk cId="2091360871" sldId="462"/>
            <ac:spMk id="4" creationId="{3631697B-FF72-4A08-A0AA-53717229CFE6}"/>
          </ac:spMkLst>
        </pc:spChg>
        <pc:spChg chg="add del mod">
          <ac:chgData name="Davor Josipovic" userId="c5beaa7c1ac2955a" providerId="LiveId" clId="{AA192CAC-6486-4EDF-A55B-BD09A2B748C1}" dt="2019-09-09T20:10:17.207" v="12758"/>
          <ac:spMkLst>
            <pc:docMk/>
            <pc:sldMk cId="2091360871" sldId="462"/>
            <ac:spMk id="8" creationId="{954C1FC3-C59F-4F7E-B534-5FDE189CDE78}"/>
          </ac:spMkLst>
        </pc:spChg>
        <pc:spChg chg="add mod">
          <ac:chgData name="Davor Josipovic" userId="c5beaa7c1ac2955a" providerId="LiveId" clId="{AA192CAC-6486-4EDF-A55B-BD09A2B748C1}" dt="2019-09-09T20:19:13.390" v="12865" actId="164"/>
          <ac:spMkLst>
            <pc:docMk/>
            <pc:sldMk cId="2091360871" sldId="462"/>
            <ac:spMk id="13" creationId="{1479EE04-31BA-4E45-9662-1E69D152F7C7}"/>
          </ac:spMkLst>
        </pc:spChg>
        <pc:spChg chg="add mod">
          <ac:chgData name="Davor Josipovic" userId="c5beaa7c1ac2955a" providerId="LiveId" clId="{AA192CAC-6486-4EDF-A55B-BD09A2B748C1}" dt="2019-09-09T20:19:08.948" v="12864" actId="164"/>
          <ac:spMkLst>
            <pc:docMk/>
            <pc:sldMk cId="2091360871" sldId="462"/>
            <ac:spMk id="22" creationId="{9068CDC2-EB71-4ACB-9F78-3184668161D9}"/>
          </ac:spMkLst>
        </pc:spChg>
        <pc:grpChg chg="add del mod">
          <ac:chgData name="Davor Josipovic" userId="c5beaa7c1ac2955a" providerId="LiveId" clId="{AA192CAC-6486-4EDF-A55B-BD09A2B748C1}" dt="2019-09-09T20:20:18.576" v="12876" actId="478"/>
          <ac:grpSpMkLst>
            <pc:docMk/>
            <pc:sldMk cId="2091360871" sldId="462"/>
            <ac:grpSpMk id="23" creationId="{90115898-40C6-469A-BF7C-A7E8BBB1FE70}"/>
          </ac:grpSpMkLst>
        </pc:grpChg>
        <pc:grpChg chg="add mod">
          <ac:chgData name="Davor Josipovic" userId="c5beaa7c1ac2955a" providerId="LiveId" clId="{AA192CAC-6486-4EDF-A55B-BD09A2B748C1}" dt="2019-09-09T20:20:24.220" v="12877" actId="1076"/>
          <ac:grpSpMkLst>
            <pc:docMk/>
            <pc:sldMk cId="2091360871" sldId="462"/>
            <ac:grpSpMk id="24" creationId="{BB539CE0-C57E-4AED-860C-41087505BFF0}"/>
          </ac:grpSpMkLst>
        </pc:grpChg>
        <pc:picChg chg="add del mod">
          <ac:chgData name="Davor Josipovic" userId="c5beaa7c1ac2955a" providerId="LiveId" clId="{AA192CAC-6486-4EDF-A55B-BD09A2B748C1}" dt="2019-09-09T20:10:12.762" v="12757" actId="478"/>
          <ac:picMkLst>
            <pc:docMk/>
            <pc:sldMk cId="2091360871" sldId="462"/>
            <ac:picMk id="6" creationId="{B8E5E37E-4442-4F58-B4D1-7D98709F20A2}"/>
          </ac:picMkLst>
        </pc:picChg>
        <pc:picChg chg="del">
          <ac:chgData name="Davor Josipovic" userId="c5beaa7c1ac2955a" providerId="LiveId" clId="{AA192CAC-6486-4EDF-A55B-BD09A2B748C1}" dt="2019-09-09T20:10:05.940" v="12755" actId="478"/>
          <ac:picMkLst>
            <pc:docMk/>
            <pc:sldMk cId="2091360871" sldId="462"/>
            <ac:picMk id="9" creationId="{3F2C2FAE-1D9D-422B-AD27-CF6428EF4206}"/>
          </ac:picMkLst>
        </pc:picChg>
        <pc:picChg chg="add mod">
          <ac:chgData name="Davor Josipovic" userId="c5beaa7c1ac2955a" providerId="LiveId" clId="{AA192CAC-6486-4EDF-A55B-BD09A2B748C1}" dt="2019-09-09T20:10:17.207" v="12758"/>
          <ac:picMkLst>
            <pc:docMk/>
            <pc:sldMk cId="2091360871" sldId="462"/>
            <ac:picMk id="11" creationId="{9B4A2F9B-A5C8-4500-9BF2-E2871410E2CE}"/>
          </ac:picMkLst>
        </pc:picChg>
        <pc:picChg chg="add mod modCrop">
          <ac:chgData name="Davor Josipovic" userId="c5beaa7c1ac2955a" providerId="LiveId" clId="{AA192CAC-6486-4EDF-A55B-BD09A2B748C1}" dt="2019-09-09T20:19:13.390" v="12865" actId="164"/>
          <ac:picMkLst>
            <pc:docMk/>
            <pc:sldMk cId="2091360871" sldId="462"/>
            <ac:picMk id="12" creationId="{B01093EB-8B8C-450A-8FC9-143DC08F32B1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4" creationId="{A1024DE5-AF89-4495-AC6A-781D737CEE23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5" creationId="{008258D1-5683-4008-8876-3E13659137DC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6" creationId="{C65A6514-B931-41D3-92AF-6949D07AAAF5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7" creationId="{928EA662-9BF0-48A9-B0A4-877C640A4432}"/>
          </ac:picMkLst>
        </pc:picChg>
        <pc:picChg chg="add del mod">
          <ac:chgData name="Davor Josipovic" userId="c5beaa7c1ac2955a" providerId="LiveId" clId="{AA192CAC-6486-4EDF-A55B-BD09A2B748C1}" dt="2019-09-09T20:20:45.795" v="12881" actId="478"/>
          <ac:picMkLst>
            <pc:docMk/>
            <pc:sldMk cId="2091360871" sldId="462"/>
            <ac:picMk id="18" creationId="{CB256735-05B2-43D5-B4B0-840B1F4863CA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9" creationId="{5658E234-E511-41DA-B8C9-28D96AE93B8D}"/>
          </ac:picMkLst>
        </pc:picChg>
        <pc:picChg chg="add del mod">
          <ac:chgData name="Davor Josipovic" userId="c5beaa7c1ac2955a" providerId="LiveId" clId="{AA192CAC-6486-4EDF-A55B-BD09A2B748C1}" dt="2019-09-09T20:20:46.708" v="12882" actId="478"/>
          <ac:picMkLst>
            <pc:docMk/>
            <pc:sldMk cId="2091360871" sldId="462"/>
            <ac:picMk id="20" creationId="{3A296CC0-E213-445E-A397-6D47C30CCB40}"/>
          </ac:picMkLst>
        </pc:picChg>
        <pc:picChg chg="add mod modCrop">
          <ac:chgData name="Davor Josipovic" userId="c5beaa7c1ac2955a" providerId="LiveId" clId="{AA192CAC-6486-4EDF-A55B-BD09A2B748C1}" dt="2019-09-09T20:19:08.948" v="12864" actId="164"/>
          <ac:picMkLst>
            <pc:docMk/>
            <pc:sldMk cId="2091360871" sldId="462"/>
            <ac:picMk id="21" creationId="{A0AC4B8A-A0CF-4053-87E4-4841DE918BF1}"/>
          </ac:picMkLst>
        </pc:picChg>
        <pc:cxnChg chg="add mod">
          <ac:chgData name="Davor Josipovic" userId="c5beaa7c1ac2955a" providerId="LiveId" clId="{AA192CAC-6486-4EDF-A55B-BD09A2B748C1}" dt="2019-09-09T20:21:19.047" v="12890" actId="14100"/>
          <ac:cxnSpMkLst>
            <pc:docMk/>
            <pc:sldMk cId="2091360871" sldId="462"/>
            <ac:cxnSpMk id="25" creationId="{889BC17F-DC5F-494C-AFA2-255819AD6476}"/>
          </ac:cxnSpMkLst>
        </pc:cxnChg>
        <pc:cxnChg chg="add mod">
          <ac:chgData name="Davor Josipovic" userId="c5beaa7c1ac2955a" providerId="LiveId" clId="{AA192CAC-6486-4EDF-A55B-BD09A2B748C1}" dt="2019-09-09T20:21:32.141" v="12895" actId="14100"/>
          <ac:cxnSpMkLst>
            <pc:docMk/>
            <pc:sldMk cId="2091360871" sldId="462"/>
            <ac:cxnSpMk id="28" creationId="{5AAEEEBB-11DE-41FC-8D89-1C30C729F7B6}"/>
          </ac:cxnSpMkLst>
        </pc:cxnChg>
        <pc:cxnChg chg="add mod">
          <ac:chgData name="Davor Josipovic" userId="c5beaa7c1ac2955a" providerId="LiveId" clId="{AA192CAC-6486-4EDF-A55B-BD09A2B748C1}" dt="2019-09-09T20:21:41.571" v="12898" actId="14100"/>
          <ac:cxnSpMkLst>
            <pc:docMk/>
            <pc:sldMk cId="2091360871" sldId="462"/>
            <ac:cxnSpMk id="32" creationId="{6DCEFD5B-A3EC-4254-9258-62F7DD816E1A}"/>
          </ac:cxnSpMkLst>
        </pc:cxnChg>
      </pc:sldChg>
      <pc:sldChg chg="addSp delSp modSp add">
        <pc:chgData name="Davor Josipovic" userId="c5beaa7c1ac2955a" providerId="LiveId" clId="{AA192CAC-6486-4EDF-A55B-BD09A2B748C1}" dt="2019-09-09T20:24:15.524" v="12999" actId="14100"/>
        <pc:sldMkLst>
          <pc:docMk/>
          <pc:sldMk cId="1824409084" sldId="463"/>
        </pc:sldMkLst>
        <pc:spChg chg="mod">
          <ac:chgData name="Davor Josipovic" userId="c5beaa7c1ac2955a" providerId="LiveId" clId="{AA192CAC-6486-4EDF-A55B-BD09A2B748C1}" dt="2019-09-09T20:20:39.126" v="12880" actId="1076"/>
          <ac:spMkLst>
            <pc:docMk/>
            <pc:sldMk cId="1824409084" sldId="463"/>
            <ac:spMk id="22" creationId="{9068CDC2-EB71-4ACB-9F78-3184668161D9}"/>
          </ac:spMkLst>
        </pc:spChg>
        <pc:spChg chg="add mod">
          <ac:chgData name="Davor Josipovic" userId="c5beaa7c1ac2955a" providerId="LiveId" clId="{AA192CAC-6486-4EDF-A55B-BD09A2B748C1}" dt="2019-09-09T20:24:15.524" v="12999" actId="14100"/>
          <ac:spMkLst>
            <pc:docMk/>
            <pc:sldMk cId="1824409084" sldId="463"/>
            <ac:spMk id="26" creationId="{3A89A6EC-6724-4F7F-AA61-B3100451630D}"/>
          </ac:spMkLst>
        </pc:spChg>
        <pc:grpChg chg="mod">
          <ac:chgData name="Davor Josipovic" userId="c5beaa7c1ac2955a" providerId="LiveId" clId="{AA192CAC-6486-4EDF-A55B-BD09A2B748C1}" dt="2019-09-09T20:20:31.109" v="12879" actId="1076"/>
          <ac:grpSpMkLst>
            <pc:docMk/>
            <pc:sldMk cId="1824409084" sldId="463"/>
            <ac:grpSpMk id="23" creationId="{90115898-40C6-469A-BF7C-A7E8BBB1FE70}"/>
          </ac:grpSpMkLst>
        </pc:grpChg>
        <pc:grpChg chg="del mod">
          <ac:chgData name="Davor Josipovic" userId="c5beaa7c1ac2955a" providerId="LiveId" clId="{AA192CAC-6486-4EDF-A55B-BD09A2B748C1}" dt="2019-09-09T20:20:28.923" v="12878" actId="478"/>
          <ac:grpSpMkLst>
            <pc:docMk/>
            <pc:sldMk cId="1824409084" sldId="463"/>
            <ac:grpSpMk id="24" creationId="{BB539CE0-C57E-4AED-860C-41087505BFF0}"/>
          </ac:grpSpMkLst>
        </pc:grpChg>
        <pc:picChg chg="del">
          <ac:chgData name="Davor Josipovic" userId="c5beaa7c1ac2955a" providerId="LiveId" clId="{AA192CAC-6486-4EDF-A55B-BD09A2B748C1}" dt="2019-09-09T20:19:48.531" v="12869" actId="478"/>
          <ac:picMkLst>
            <pc:docMk/>
            <pc:sldMk cId="1824409084" sldId="463"/>
            <ac:picMk id="16" creationId="{C65A6514-B931-41D3-92AF-6949D07AAAF5}"/>
          </ac:picMkLst>
        </pc:picChg>
        <pc:picChg chg="del">
          <ac:chgData name="Davor Josipovic" userId="c5beaa7c1ac2955a" providerId="LiveId" clId="{AA192CAC-6486-4EDF-A55B-BD09A2B748C1}" dt="2019-09-09T20:19:46.290" v="12868" actId="478"/>
          <ac:picMkLst>
            <pc:docMk/>
            <pc:sldMk cId="1824409084" sldId="463"/>
            <ac:picMk id="17" creationId="{928EA662-9BF0-48A9-B0A4-877C640A4432}"/>
          </ac:picMkLst>
        </pc:picChg>
        <pc:picChg chg="mod">
          <ac:chgData name="Davor Josipovic" userId="c5beaa7c1ac2955a" providerId="LiveId" clId="{AA192CAC-6486-4EDF-A55B-BD09A2B748C1}" dt="2019-09-09T20:22:12.265" v="12906" actId="1076"/>
          <ac:picMkLst>
            <pc:docMk/>
            <pc:sldMk cId="1824409084" sldId="463"/>
            <ac:picMk id="18" creationId="{CB256735-05B2-43D5-B4B0-840B1F4863CA}"/>
          </ac:picMkLst>
        </pc:picChg>
        <pc:picChg chg="del">
          <ac:chgData name="Davor Josipovic" userId="c5beaa7c1ac2955a" providerId="LiveId" clId="{AA192CAC-6486-4EDF-A55B-BD09A2B748C1}" dt="2019-09-09T20:19:50.621" v="12870" actId="478"/>
          <ac:picMkLst>
            <pc:docMk/>
            <pc:sldMk cId="1824409084" sldId="463"/>
            <ac:picMk id="19" creationId="{5658E234-E511-41DA-B8C9-28D96AE93B8D}"/>
          </ac:picMkLst>
        </pc:picChg>
        <pc:picChg chg="mod">
          <ac:chgData name="Davor Josipovic" userId="c5beaa7c1ac2955a" providerId="LiveId" clId="{AA192CAC-6486-4EDF-A55B-BD09A2B748C1}" dt="2019-09-09T20:22:09.759" v="12905" actId="1076"/>
          <ac:picMkLst>
            <pc:docMk/>
            <pc:sldMk cId="1824409084" sldId="463"/>
            <ac:picMk id="20" creationId="{3A296CC0-E213-445E-A397-6D47C30CCB40}"/>
          </ac:picMkLst>
        </pc:picChg>
        <pc:cxnChg chg="add mod">
          <ac:chgData name="Davor Josipovic" userId="c5beaa7c1ac2955a" providerId="LiveId" clId="{AA192CAC-6486-4EDF-A55B-BD09A2B748C1}" dt="2019-09-09T20:22:41.952" v="12914" actId="14100"/>
          <ac:cxnSpMkLst>
            <pc:docMk/>
            <pc:sldMk cId="1824409084" sldId="463"/>
            <ac:cxnSpMk id="15" creationId="{4BE7F607-33D6-4EEF-8A59-10CE6FDDF8A1}"/>
          </ac:cxnSpMkLst>
        </pc:cxnChg>
        <pc:cxnChg chg="add mod">
          <ac:chgData name="Davor Josipovic" userId="c5beaa7c1ac2955a" providerId="LiveId" clId="{AA192CAC-6486-4EDF-A55B-BD09A2B748C1}" dt="2019-09-09T20:23:01.326" v="12919" actId="14100"/>
          <ac:cxnSpMkLst>
            <pc:docMk/>
            <pc:sldMk cId="1824409084" sldId="463"/>
            <ac:cxnSpMk id="25" creationId="{6DBB9D77-0C6E-40A4-8DDA-B28AFDC74E64}"/>
          </ac:cxnSpMkLst>
        </pc:cxnChg>
      </pc:sldChg>
      <pc:sldChg chg="modSp add">
        <pc:chgData name="Davor Josipovic" userId="c5beaa7c1ac2955a" providerId="LiveId" clId="{AA192CAC-6486-4EDF-A55B-BD09A2B748C1}" dt="2019-09-09T20:54:12.778" v="13792" actId="20577"/>
        <pc:sldMkLst>
          <pc:docMk/>
          <pc:sldMk cId="2679476056" sldId="464"/>
        </pc:sldMkLst>
        <pc:spChg chg="mod">
          <ac:chgData name="Davor Josipovic" userId="c5beaa7c1ac2955a" providerId="LiveId" clId="{AA192CAC-6486-4EDF-A55B-BD09A2B748C1}" dt="2019-09-09T20:54:12.778" v="13792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modSp add">
        <pc:chgData name="Davor Josipovic" userId="c5beaa7c1ac2955a" providerId="LiveId" clId="{AA192CAC-6486-4EDF-A55B-BD09A2B748C1}" dt="2019-09-09T20:29:06.817" v="13146" actId="20577"/>
        <pc:sldMkLst>
          <pc:docMk/>
          <pc:sldMk cId="3628373776" sldId="465"/>
        </pc:sldMkLst>
        <pc:spChg chg="mod">
          <ac:chgData name="Davor Josipovic" userId="c5beaa7c1ac2955a" providerId="LiveId" clId="{AA192CAC-6486-4EDF-A55B-BD09A2B748C1}" dt="2019-09-09T20:29:06.817" v="13146" actId="20577"/>
          <ac:spMkLst>
            <pc:docMk/>
            <pc:sldMk cId="3628373776" sldId="465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9T20:28:59.722" v="13121"/>
          <ac:spMkLst>
            <pc:docMk/>
            <pc:sldMk cId="3628373776" sldId="465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9-09T20:42:46.269" v="13570" actId="14100"/>
        <pc:sldMkLst>
          <pc:docMk/>
          <pc:sldMk cId="289061528" sldId="466"/>
        </pc:sldMkLst>
        <pc:spChg chg="add del mod">
          <ac:chgData name="Davor Josipovic" userId="c5beaa7c1ac2955a" providerId="LiveId" clId="{AA192CAC-6486-4EDF-A55B-BD09A2B748C1}" dt="2019-09-09T20:40:09.828" v="13542" actId="478"/>
          <ac:spMkLst>
            <pc:docMk/>
            <pc:sldMk cId="289061528" sldId="466"/>
            <ac:spMk id="4" creationId="{AAB349C0-B772-47C8-81C5-7AFCA532B438}"/>
          </ac:spMkLst>
        </pc:spChg>
        <pc:spChg chg="add del mod">
          <ac:chgData name="Davor Josipovic" userId="c5beaa7c1ac2955a" providerId="LiveId" clId="{AA192CAC-6486-4EDF-A55B-BD09A2B748C1}" dt="2019-09-09T20:40:31.468" v="13546"/>
          <ac:spMkLst>
            <pc:docMk/>
            <pc:sldMk cId="289061528" sldId="466"/>
            <ac:spMk id="10" creationId="{0F43668D-7618-432A-9DE2-BB077EF896FC}"/>
          </ac:spMkLst>
        </pc:spChg>
        <pc:picChg chg="add del">
          <ac:chgData name="Davor Josipovic" userId="c5beaa7c1ac2955a" providerId="LiveId" clId="{AA192CAC-6486-4EDF-A55B-BD09A2B748C1}" dt="2019-09-09T20:40:15.088" v="13545" actId="478"/>
          <ac:picMkLst>
            <pc:docMk/>
            <pc:sldMk cId="289061528" sldId="466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7" creationId="{8911F99D-3F0D-4583-9D31-EE757BEE4940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8" creationId="{A95BC782-7B07-4BE7-93A7-1D1E5E9689E3}"/>
          </ac:picMkLst>
        </pc:picChg>
        <pc:picChg chg="add mod">
          <ac:chgData name="Davor Josipovic" userId="c5beaa7c1ac2955a" providerId="LiveId" clId="{AA192CAC-6486-4EDF-A55B-BD09A2B748C1}" dt="2019-09-09T20:40:31.468" v="13546"/>
          <ac:picMkLst>
            <pc:docMk/>
            <pc:sldMk cId="289061528" sldId="466"/>
            <ac:picMk id="12" creationId="{6D43B4EE-4140-48DE-8D64-89B2C28C79B4}"/>
          </ac:picMkLst>
        </pc:picChg>
        <pc:picChg chg="add del">
          <ac:chgData name="Davor Josipovic" userId="c5beaa7c1ac2955a" providerId="LiveId" clId="{AA192CAC-6486-4EDF-A55B-BD09A2B748C1}" dt="2019-09-09T20:40:14.021" v="13544" actId="478"/>
          <ac:picMkLst>
            <pc:docMk/>
            <pc:sldMk cId="289061528" sldId="466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4" creationId="{77F966FF-6633-4257-A2DB-8A8DA9400853}"/>
          </ac:picMkLst>
        </pc:picChg>
        <pc:picChg chg="add mod">
          <ac:chgData name="Davor Josipovic" userId="c5beaa7c1ac2955a" providerId="LiveId" clId="{AA192CAC-6486-4EDF-A55B-BD09A2B748C1}" dt="2019-09-09T20:42:21.252" v="13561" actId="1076"/>
          <ac:picMkLst>
            <pc:docMk/>
            <pc:sldMk cId="289061528" sldId="466"/>
            <ac:picMk id="15" creationId="{8D01FE94-7ACC-421D-B58B-750EF1E9FF70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6" creationId="{824844E7-FD71-43B4-AB57-DFB2DDD69CB5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7" creationId="{B4E36B08-F3B1-4FDE-9FBB-D281D7040E34}"/>
          </ac:picMkLst>
        </pc:picChg>
        <pc:cxnChg chg="del">
          <ac:chgData name="Davor Josipovic" userId="c5beaa7c1ac2955a" providerId="LiveId" clId="{AA192CAC-6486-4EDF-A55B-BD09A2B748C1}" dt="2019-09-09T20:40:11.490" v="13543" actId="478"/>
          <ac:cxnSpMkLst>
            <pc:docMk/>
            <pc:sldMk cId="289061528" sldId="466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2:18.710" v="13560" actId="14100"/>
          <ac:cxnSpMkLst>
            <pc:docMk/>
            <pc:sldMk cId="289061528" sldId="466"/>
            <ac:cxnSpMk id="18" creationId="{440E4583-80E7-4755-9BC1-E5D411E25F73}"/>
          </ac:cxnSpMkLst>
        </pc:cxnChg>
        <pc:cxnChg chg="add mod">
          <ac:chgData name="Davor Josipovic" userId="c5beaa7c1ac2955a" providerId="LiveId" clId="{AA192CAC-6486-4EDF-A55B-BD09A2B748C1}" dt="2019-09-09T20:42:38.794" v="13567" actId="14100"/>
          <ac:cxnSpMkLst>
            <pc:docMk/>
            <pc:sldMk cId="289061528" sldId="466"/>
            <ac:cxnSpMk id="21" creationId="{A97BBCAC-E3A0-4280-824B-214D80375921}"/>
          </ac:cxnSpMkLst>
        </pc:cxnChg>
        <pc:cxnChg chg="add">
          <ac:chgData name="Davor Josipovic" userId="c5beaa7c1ac2955a" providerId="LiveId" clId="{AA192CAC-6486-4EDF-A55B-BD09A2B748C1}" dt="2019-09-09T20:42:31.404" v="13565"/>
          <ac:cxnSpMkLst>
            <pc:docMk/>
            <pc:sldMk cId="289061528" sldId="466"/>
            <ac:cxnSpMk id="23" creationId="{2F9F9F6A-5771-4298-BD1D-EAC4BDEA8AFE}"/>
          </ac:cxnSpMkLst>
        </pc:cxnChg>
        <pc:cxnChg chg="add mod">
          <ac:chgData name="Davor Josipovic" userId="c5beaa7c1ac2955a" providerId="LiveId" clId="{AA192CAC-6486-4EDF-A55B-BD09A2B748C1}" dt="2019-09-09T20:42:46.269" v="13570" actId="14100"/>
          <ac:cxnSpMkLst>
            <pc:docMk/>
            <pc:sldMk cId="289061528" sldId="466"/>
            <ac:cxnSpMk id="25" creationId="{39B81F0D-D9E8-47A0-8936-6FB2E811CE5F}"/>
          </ac:cxnSpMkLst>
        </pc:cxnChg>
      </pc:sldChg>
      <pc:sldChg chg="addSp delSp modSp add ord">
        <pc:chgData name="Davor Josipovic" userId="c5beaa7c1ac2955a" providerId="LiveId" clId="{AA192CAC-6486-4EDF-A55B-BD09A2B748C1}" dt="2019-09-09T20:48:19.012" v="13591"/>
        <pc:sldMkLst>
          <pc:docMk/>
          <pc:sldMk cId="4134985978" sldId="467"/>
        </pc:sldMkLst>
        <pc:spChg chg="add del mod">
          <ac:chgData name="Davor Josipovic" userId="c5beaa7c1ac2955a" providerId="LiveId" clId="{AA192CAC-6486-4EDF-A55B-BD09A2B748C1}" dt="2019-09-09T20:45:39.334" v="13574"/>
          <ac:spMkLst>
            <pc:docMk/>
            <pc:sldMk cId="4134985978" sldId="467"/>
            <ac:spMk id="4" creationId="{EFDA0FC9-EC69-4849-A69A-A90A8FF9E744}"/>
          </ac:spMkLst>
        </pc:sp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5" creationId="{11CB7A0E-CBAF-4233-9BF1-40DDC914313B}"/>
          </ac:picMkLst>
        </pc:picChg>
        <pc:picChg chg="add mod">
          <ac:chgData name="Davor Josipovic" userId="c5beaa7c1ac2955a" providerId="LiveId" clId="{AA192CAC-6486-4EDF-A55B-BD09A2B748C1}" dt="2019-09-09T20:45:39.334" v="13574"/>
          <ac:picMkLst>
            <pc:docMk/>
            <pc:sldMk cId="4134985978" sldId="467"/>
            <ac:picMk id="8" creationId="{52E60557-F3E7-4ACA-9D30-0F40D763701D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9" creationId="{B70ACCA1-93EF-4659-8103-F81A7B197223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0" creationId="{E00E69AF-D854-43D7-B51E-9AE112D04795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1" creationId="{89661181-DD89-4678-8379-5AEA3D4D3845}"/>
          </ac:picMkLst>
        </pc:pic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13" creationId="{1E10193F-6C94-456B-B283-370B6588598F}"/>
          </ac:picMkLst>
        </pc:picChg>
        <pc:cxnChg chg="del">
          <ac:chgData name="Davor Josipovic" userId="c5beaa7c1ac2955a" providerId="LiveId" clId="{AA192CAC-6486-4EDF-A55B-BD09A2B748C1}" dt="2019-09-09T20:45:37.587" v="13573" actId="478"/>
          <ac:cxnSpMkLst>
            <pc:docMk/>
            <pc:sldMk cId="4134985978" sldId="467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7:59.236" v="13584" actId="14100"/>
          <ac:cxnSpMkLst>
            <pc:docMk/>
            <pc:sldMk cId="4134985978" sldId="467"/>
            <ac:cxnSpMk id="14" creationId="{B63043B5-D423-4271-9C8B-50F2A9A57226}"/>
          </ac:cxnSpMkLst>
        </pc:cxnChg>
        <pc:cxnChg chg="add mod">
          <ac:chgData name="Davor Josipovic" userId="c5beaa7c1ac2955a" providerId="LiveId" clId="{AA192CAC-6486-4EDF-A55B-BD09A2B748C1}" dt="2019-09-09T20:48:04.181" v="13587" actId="14100"/>
          <ac:cxnSpMkLst>
            <pc:docMk/>
            <pc:sldMk cId="4134985978" sldId="467"/>
            <ac:cxnSpMk id="15" creationId="{F8E44179-AB32-4F29-A22F-DA8976EE61E4}"/>
          </ac:cxnSpMkLst>
        </pc:cxnChg>
        <pc:cxnChg chg="add mod">
          <ac:chgData name="Davor Josipovic" userId="c5beaa7c1ac2955a" providerId="LiveId" clId="{AA192CAC-6486-4EDF-A55B-BD09A2B748C1}" dt="2019-09-09T20:48:11.186" v="13590" actId="14100"/>
          <ac:cxnSpMkLst>
            <pc:docMk/>
            <pc:sldMk cId="4134985978" sldId="467"/>
            <ac:cxnSpMk id="17" creationId="{6C7642EB-FE34-4549-A79C-C2926DDAFF47}"/>
          </ac:cxnSpMkLst>
        </pc:cxnChg>
      </pc:sldChg>
    </pc:docChg>
  </pc:docChgLst>
  <pc:docChgLst>
    <pc:chgData name="Davor Josipovic" userId="c5beaa7c1ac2955a" providerId="LiveId" clId="{0966577C-D826-4B08-9B13-4E472AD33BE4}"/>
    <pc:docChg chg="undo custSel addSld delSld modSld sldOrd modSection">
      <pc:chgData name="Davor Josipovic" userId="c5beaa7c1ac2955a" providerId="LiveId" clId="{0966577C-D826-4B08-9B13-4E472AD33BE4}" dt="2019-09-10T11:55:15.642" v="2158" actId="20577"/>
      <pc:docMkLst>
        <pc:docMk/>
      </pc:docMkLst>
      <pc:sldChg chg="ord">
        <pc:chgData name="Davor Josipovic" userId="c5beaa7c1ac2955a" providerId="LiveId" clId="{0966577C-D826-4B08-9B13-4E472AD33BE4}" dt="2019-09-10T10:42:19.748" v="2004"/>
        <pc:sldMkLst>
          <pc:docMk/>
          <pc:sldMk cId="317165213" sldId="363"/>
        </pc:sldMkLst>
      </pc:sldChg>
      <pc:sldChg chg="modSp">
        <pc:chgData name="Davor Josipovic" userId="c5beaa7c1ac2955a" providerId="LiveId" clId="{0966577C-D826-4B08-9B13-4E472AD33BE4}" dt="2019-08-28T13:47:26.787" v="1130" actId="1036"/>
        <pc:sldMkLst>
          <pc:docMk/>
          <pc:sldMk cId="3056542785" sldId="379"/>
        </pc:sldMkLst>
        <pc:picChg chg="mod">
          <ac:chgData name="Davor Josipovic" userId="c5beaa7c1ac2955a" providerId="LiveId" clId="{0966577C-D826-4B08-9B13-4E472AD33BE4}" dt="2019-08-28T13:47:26.787" v="1130" actId="1036"/>
          <ac:picMkLst>
            <pc:docMk/>
            <pc:sldMk cId="3056542785" sldId="379"/>
            <ac:picMk id="7" creationId="{8F7FF123-CCF8-4A9C-837D-9E6D6AE6223C}"/>
          </ac:picMkLst>
        </pc:picChg>
      </pc:sldChg>
      <pc:sldChg chg="modSp">
        <pc:chgData name="Davor Josipovic" userId="c5beaa7c1ac2955a" providerId="LiveId" clId="{0966577C-D826-4B08-9B13-4E472AD33BE4}" dt="2019-08-27T21:43:34" v="1125" actId="1036"/>
        <pc:sldMkLst>
          <pc:docMk/>
          <pc:sldMk cId="841536858" sldId="392"/>
        </pc:sldMkLst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2" creationId="{68AECAF1-74B0-4AA5-84B1-198DD83284B1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9" creationId="{DCF86583-89CB-46B3-970F-7031E5DD6E35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12" creationId="{57A94232-5F6A-4727-B747-3844980D6C71}"/>
          </ac:spMkLst>
        </pc:sp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5" creationId="{7DEE5688-0D6A-4426-B2EC-5AB5D433D278}"/>
          </ac:picMkLst>
        </pc:pic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6" creationId="{C05FDC34-1AD1-49AA-B774-2BA6B77926A0}"/>
          </ac:picMkLst>
        </pc:picChg>
      </pc:sldChg>
      <pc:sldChg chg="modSp add ord">
        <pc:chgData name="Davor Josipovic" userId="c5beaa7c1ac2955a" providerId="LiveId" clId="{0966577C-D826-4B08-9B13-4E472AD33BE4}" dt="2019-08-15T07:37:08.862" v="9" actId="20577"/>
        <pc:sldMkLst>
          <pc:docMk/>
          <pc:sldMk cId="3415624043" sldId="413"/>
        </pc:sldMkLst>
        <pc:spChg chg="mod">
          <ac:chgData name="Davor Josipovic" userId="c5beaa7c1ac2955a" providerId="LiveId" clId="{0966577C-D826-4B08-9B13-4E472AD33BE4}" dt="2019-08-15T07:37:08.862" v="9" actId="20577"/>
          <ac:spMkLst>
            <pc:docMk/>
            <pc:sldMk cId="3415624043" sldId="413"/>
            <ac:spMk id="2" creationId="{5C045D14-20A0-4B63-A5A3-BB55D35FB5F1}"/>
          </ac:spMkLst>
        </pc:spChg>
      </pc:sldChg>
      <pc:sldChg chg="modSp add">
        <pc:chgData name="Davor Josipovic" userId="c5beaa7c1ac2955a" providerId="LiveId" clId="{0966577C-D826-4B08-9B13-4E472AD33BE4}" dt="2019-08-15T10:06:47.808" v="327" actId="20577"/>
        <pc:sldMkLst>
          <pc:docMk/>
          <pc:sldMk cId="537076476" sldId="415"/>
        </pc:sldMkLst>
        <pc:spChg chg="mod">
          <ac:chgData name="Davor Josipovic" userId="c5beaa7c1ac2955a" providerId="LiveId" clId="{0966577C-D826-4B08-9B13-4E472AD33BE4}" dt="2019-08-15T10:04:55.655" v="87" actId="790"/>
          <ac:spMkLst>
            <pc:docMk/>
            <pc:sldMk cId="537076476" sldId="415"/>
            <ac:spMk id="2" creationId="{FF33809C-DDC6-4538-8C3C-162E3465EEAB}"/>
          </ac:spMkLst>
        </pc:spChg>
        <pc:spChg chg="mod">
          <ac:chgData name="Davor Josipovic" userId="c5beaa7c1ac2955a" providerId="LiveId" clId="{0966577C-D826-4B08-9B13-4E472AD33BE4}" dt="2019-08-15T10:06:47.808" v="327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addSp delSp">
        <pc:chgData name="Davor Josipovic" userId="c5beaa7c1ac2955a" providerId="LiveId" clId="{0966577C-D826-4B08-9B13-4E472AD33BE4}" dt="2019-09-10T10:16:34.348" v="1813" actId="478"/>
        <pc:sldMkLst>
          <pc:docMk/>
          <pc:sldMk cId="1429382282" sldId="430"/>
        </pc:sldMkLst>
        <pc:spChg chg="add del">
          <ac:chgData name="Davor Josipovic" userId="c5beaa7c1ac2955a" providerId="LiveId" clId="{0966577C-D826-4B08-9B13-4E472AD33BE4}" dt="2019-09-10T10:16:34.348" v="1813" actId="478"/>
          <ac:spMkLst>
            <pc:docMk/>
            <pc:sldMk cId="1429382282" sldId="430"/>
            <ac:spMk id="7" creationId="{D08E8EEE-D7A1-4F7D-B33C-742E493BFB70}"/>
          </ac:spMkLst>
        </pc:spChg>
      </pc:sldChg>
      <pc:sldChg chg="modSp">
        <pc:chgData name="Davor Josipovic" userId="c5beaa7c1ac2955a" providerId="LiveId" clId="{0966577C-D826-4B08-9B13-4E472AD33BE4}" dt="2019-09-10T11:55:05.064" v="2144" actId="20577"/>
        <pc:sldMkLst>
          <pc:docMk/>
          <pc:sldMk cId="3825126317" sldId="437"/>
        </pc:sldMkLst>
        <pc:spChg chg="mod">
          <ac:chgData name="Davor Josipovic" userId="c5beaa7c1ac2955a" providerId="LiveId" clId="{0966577C-D826-4B08-9B13-4E472AD33BE4}" dt="2019-09-10T11:55:05.064" v="2144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">
        <pc:chgData name="Davor Josipovic" userId="c5beaa7c1ac2955a" providerId="LiveId" clId="{0966577C-D826-4B08-9B13-4E472AD33BE4}" dt="2019-09-10T10:31:26.376" v="1956" actId="20577"/>
        <pc:sldMkLst>
          <pc:docMk/>
          <pc:sldMk cId="2422993778" sldId="438"/>
        </pc:sldMkLst>
        <pc:spChg chg="mod">
          <ac:chgData name="Davor Josipovic" userId="c5beaa7c1ac2955a" providerId="LiveId" clId="{0966577C-D826-4B08-9B13-4E472AD33BE4}" dt="2019-09-10T10:31:26.376" v="1956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">
        <pc:chgData name="Davor Josipovic" userId="c5beaa7c1ac2955a" providerId="LiveId" clId="{0966577C-D826-4B08-9B13-4E472AD33BE4}" dt="2019-09-10T08:58:50.499" v="1142" actId="166"/>
        <pc:sldMkLst>
          <pc:docMk/>
          <pc:sldMk cId="4143973826" sldId="451"/>
        </pc:sldMkLst>
        <pc:cxnChg chg="ord">
          <ac:chgData name="Davor Josipovic" userId="c5beaa7c1ac2955a" providerId="LiveId" clId="{0966577C-D826-4B08-9B13-4E472AD33BE4}" dt="2019-09-10T08:58:50.499" v="1142" actId="166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modSp">
        <pc:chgData name="Davor Josipovic" userId="c5beaa7c1ac2955a" providerId="LiveId" clId="{0966577C-D826-4B08-9B13-4E472AD33BE4}" dt="2019-09-10T09:29:25.174" v="1303" actId="20577"/>
        <pc:sldMkLst>
          <pc:docMk/>
          <pc:sldMk cId="1383713704" sldId="456"/>
        </pc:sldMkLst>
        <pc:spChg chg="mod">
          <ac:chgData name="Davor Josipovic" userId="c5beaa7c1ac2955a" providerId="LiveId" clId="{0966577C-D826-4B08-9B13-4E472AD33BE4}" dt="2019-09-10T09:29:25.174" v="1303" actId="20577"/>
          <ac:spMkLst>
            <pc:docMk/>
            <pc:sldMk cId="1383713704" sldId="456"/>
            <ac:spMk id="14" creationId="{2707C068-7508-44C1-8367-6DB8266D0704}"/>
          </ac:spMkLst>
        </pc:spChg>
      </pc:sldChg>
      <pc:sldChg chg="modSp">
        <pc:chgData name="Davor Josipovic" userId="c5beaa7c1ac2955a" providerId="LiveId" clId="{0966577C-D826-4B08-9B13-4E472AD33BE4}" dt="2019-09-10T09:31:21.788" v="1304" actId="207"/>
        <pc:sldMkLst>
          <pc:docMk/>
          <pc:sldMk cId="1398253659" sldId="457"/>
        </pc:sldMkLst>
        <pc:spChg chg="mod">
          <ac:chgData name="Davor Josipovic" userId="c5beaa7c1ac2955a" providerId="LiveId" clId="{0966577C-D826-4B08-9B13-4E472AD33BE4}" dt="2019-09-10T09:31:21.788" v="1304" actId="207"/>
          <ac:spMkLst>
            <pc:docMk/>
            <pc:sldMk cId="1398253659" sldId="457"/>
            <ac:spMk id="5" creationId="{C6BAAEE8-0E63-4615-863F-3C8785CF6A9C}"/>
          </ac:spMkLst>
        </pc:spChg>
      </pc:sldChg>
      <pc:sldChg chg="modSp">
        <pc:chgData name="Davor Josipovic" userId="c5beaa7c1ac2955a" providerId="LiveId" clId="{0966577C-D826-4B08-9B13-4E472AD33BE4}" dt="2019-09-10T09:40:54.691" v="1313" actId="20577"/>
        <pc:sldMkLst>
          <pc:docMk/>
          <pc:sldMk cId="2080903024" sldId="459"/>
        </pc:sldMkLst>
        <pc:spChg chg="mod">
          <ac:chgData name="Davor Josipovic" userId="c5beaa7c1ac2955a" providerId="LiveId" clId="{0966577C-D826-4B08-9B13-4E472AD33BE4}" dt="2019-09-10T09:40:54.691" v="1313" actId="20577"/>
          <ac:spMkLst>
            <pc:docMk/>
            <pc:sldMk cId="2080903024" sldId="459"/>
            <ac:spMk id="3" creationId="{EB8666B2-4824-4162-B8E1-83546EF761D5}"/>
          </ac:spMkLst>
        </pc:spChg>
      </pc:sldChg>
      <pc:sldChg chg="modSp">
        <pc:chgData name="Davor Josipovic" userId="c5beaa7c1ac2955a" providerId="LiveId" clId="{0966577C-D826-4B08-9B13-4E472AD33BE4}" dt="2019-09-10T10:23:58.218" v="1864" actId="207"/>
        <pc:sldMkLst>
          <pc:docMk/>
          <pc:sldMk cId="2635661531" sldId="461"/>
        </pc:sldMkLst>
        <pc:spChg chg="mod">
          <ac:chgData name="Davor Josipovic" userId="c5beaa7c1ac2955a" providerId="LiveId" clId="{0966577C-D826-4B08-9B13-4E472AD33BE4}" dt="2019-09-10T10:23:58.218" v="1864" actId="207"/>
          <ac:spMkLst>
            <pc:docMk/>
            <pc:sldMk cId="2635661531" sldId="461"/>
            <ac:spMk id="3" creationId="{C1DFA8CE-903B-45E9-9855-1B68BF40BE99}"/>
          </ac:spMkLst>
        </pc:spChg>
      </pc:sldChg>
      <pc:sldChg chg="addSp modSp">
        <pc:chgData name="Davor Josipovic" userId="c5beaa7c1ac2955a" providerId="LiveId" clId="{0966577C-D826-4B08-9B13-4E472AD33BE4}" dt="2019-09-10T10:28:22.983" v="1902" actId="1076"/>
        <pc:sldMkLst>
          <pc:docMk/>
          <pc:sldMk cId="2091360871" sldId="462"/>
        </pc:sldMkLst>
        <pc:spChg chg="add mod">
          <ac:chgData name="Davor Josipovic" userId="c5beaa7c1ac2955a" providerId="LiveId" clId="{0966577C-D826-4B08-9B13-4E472AD33BE4}" dt="2019-09-10T10:28:22.983" v="1902" actId="1076"/>
          <ac:spMkLst>
            <pc:docMk/>
            <pc:sldMk cId="2091360871" sldId="462"/>
            <ac:spMk id="3" creationId="{011AF1B7-5E8A-42E4-95D6-708D514CC51D}"/>
          </ac:spMkLst>
        </pc:spChg>
      </pc:sldChg>
      <pc:sldChg chg="modSp modNotesTx">
        <pc:chgData name="Davor Josipovic" userId="c5beaa7c1ac2955a" providerId="LiveId" clId="{0966577C-D826-4B08-9B13-4E472AD33BE4}" dt="2019-09-10T09:05:30.025" v="1301" actId="20577"/>
        <pc:sldMkLst>
          <pc:docMk/>
          <pc:sldMk cId="2679476056" sldId="464"/>
        </pc:sldMkLst>
        <pc:spChg chg="mod">
          <ac:chgData name="Davor Josipovic" userId="c5beaa7c1ac2955a" providerId="LiveId" clId="{0966577C-D826-4B08-9B13-4E472AD33BE4}" dt="2019-09-10T08:54:51.392" v="1141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addSp delSp modSp add">
        <pc:chgData name="Davor Josipovic" userId="c5beaa7c1ac2955a" providerId="LiveId" clId="{0966577C-D826-4B08-9B13-4E472AD33BE4}" dt="2019-09-10T10:20:09.936" v="1862" actId="20577"/>
        <pc:sldMkLst>
          <pc:docMk/>
          <pc:sldMk cId="3080524797" sldId="467"/>
        </pc:sldMkLst>
        <pc:spChg chg="mod">
          <ac:chgData name="Davor Josipovic" userId="c5beaa7c1ac2955a" providerId="LiveId" clId="{0966577C-D826-4B08-9B13-4E472AD33BE4}" dt="2019-09-10T10:20:09.936" v="1862" actId="20577"/>
          <ac:spMkLst>
            <pc:docMk/>
            <pc:sldMk cId="3080524797" sldId="467"/>
            <ac:spMk id="2" creationId="{4891382E-94F0-406B-90AF-E103AF53B18F}"/>
          </ac:spMkLst>
        </pc:spChg>
        <pc:spChg chg="add del">
          <ac:chgData name="Davor Josipovic" userId="c5beaa7c1ac2955a" providerId="LiveId" clId="{0966577C-D826-4B08-9B13-4E472AD33BE4}" dt="2019-09-10T10:19:17.191" v="1848"/>
          <ac:spMkLst>
            <pc:docMk/>
            <pc:sldMk cId="3080524797" sldId="467"/>
            <ac:spMk id="12" creationId="{A963D648-4FA3-4497-9F09-D27B6A23F78C}"/>
          </ac:spMkLst>
        </pc:spChg>
        <pc:spChg chg="add mod">
          <ac:chgData name="Davor Josipovic" userId="c5beaa7c1ac2955a" providerId="LiveId" clId="{0966577C-D826-4B08-9B13-4E472AD33BE4}" dt="2019-09-10T10:19:38.505" v="1851" actId="1076"/>
          <ac:spMkLst>
            <pc:docMk/>
            <pc:sldMk cId="3080524797" sldId="467"/>
            <ac:spMk id="13" creationId="{BEF6B12D-65D5-477D-88D7-79F1E377ADB3}"/>
          </ac:spMkLst>
        </pc:spChg>
        <pc:picChg chg="mod">
          <ac:chgData name="Davor Josipovic" userId="c5beaa7c1ac2955a" providerId="LiveId" clId="{0966577C-D826-4B08-9B13-4E472AD33BE4}" dt="2019-09-10T10:19:16.387" v="1847" actId="1076"/>
          <ac:picMkLst>
            <pc:docMk/>
            <pc:sldMk cId="3080524797" sldId="467"/>
            <ac:picMk id="8" creationId="{52E60557-F3E7-4ACA-9D30-0F40D763701D}"/>
          </ac:picMkLst>
        </pc:picChg>
      </pc:sldChg>
      <pc:sldChg chg="add del">
        <pc:chgData name="Davor Josipovic" userId="c5beaa7c1ac2955a" providerId="LiveId" clId="{0966577C-D826-4B08-9B13-4E472AD33BE4}" dt="2019-09-10T10:18:57.747" v="1842" actId="2696"/>
        <pc:sldMkLst>
          <pc:docMk/>
          <pc:sldMk cId="4134985978" sldId="467"/>
        </pc:sldMkLst>
      </pc:sldChg>
      <pc:sldChg chg="addSp delSp modSp add">
        <pc:chgData name="Davor Josipovic" userId="c5beaa7c1ac2955a" providerId="LiveId" clId="{0966577C-D826-4B08-9B13-4E472AD33BE4}" dt="2019-09-10T10:19:42.529" v="1853" actId="478"/>
        <pc:sldMkLst>
          <pc:docMk/>
          <pc:sldMk cId="840314596" sldId="468"/>
        </pc:sldMkLst>
        <pc:spChg chg="mod">
          <ac:chgData name="Davor Josipovic" userId="c5beaa7c1ac2955a" providerId="LiveId" clId="{0966577C-D826-4B08-9B13-4E472AD33BE4}" dt="2019-09-10T09:58:12.768" v="1513" actId="20577"/>
          <ac:spMkLst>
            <pc:docMk/>
            <pc:sldMk cId="840314596" sldId="468"/>
            <ac:spMk id="2" creationId="{0C12D7D7-CD29-47B0-B443-E2F3520C4C83}"/>
          </ac:spMkLst>
        </pc:spChg>
        <pc:spChg chg="mod">
          <ac:chgData name="Davor Josipovic" userId="c5beaa7c1ac2955a" providerId="LiveId" clId="{0966577C-D826-4B08-9B13-4E472AD33BE4}" dt="2019-09-10T10:03:01.122" v="1802" actId="313"/>
          <ac:spMkLst>
            <pc:docMk/>
            <pc:sldMk cId="840314596" sldId="468"/>
            <ac:spMk id="3" creationId="{3EA4C88C-9B6D-4B4F-B23C-FEA540CFFB87}"/>
          </ac:spMkLst>
        </pc:spChg>
        <pc:spChg chg="add del mod">
          <ac:chgData name="Davor Josipovic" userId="c5beaa7c1ac2955a" providerId="LiveId" clId="{0966577C-D826-4B08-9B13-4E472AD33BE4}" dt="2019-09-10T10:19:42.529" v="1853" actId="478"/>
          <ac:spMkLst>
            <pc:docMk/>
            <pc:sldMk cId="840314596" sldId="468"/>
            <ac:spMk id="4" creationId="{E7E10969-F133-4298-8CD5-E628FD432150}"/>
          </ac:spMkLst>
        </pc:spChg>
        <pc:spChg chg="add del">
          <ac:chgData name="Davor Josipovic" userId="c5beaa7c1ac2955a" providerId="LiveId" clId="{0966577C-D826-4B08-9B13-4E472AD33BE4}" dt="2019-09-10T10:16:04.395" v="1812"/>
          <ac:spMkLst>
            <pc:docMk/>
            <pc:sldMk cId="840314596" sldId="468"/>
            <ac:spMk id="5" creationId="{360AC99D-263D-4A29-AD3C-B6735182DB12}"/>
          </ac:spMkLst>
        </pc:spChg>
        <pc:spChg chg="add">
          <ac:chgData name="Davor Josipovic" userId="c5beaa7c1ac2955a" providerId="LiveId" clId="{0966577C-D826-4B08-9B13-4E472AD33BE4}" dt="2019-09-10T10:19:40.399" v="1852"/>
          <ac:spMkLst>
            <pc:docMk/>
            <pc:sldMk cId="840314596" sldId="468"/>
            <ac:spMk id="6" creationId="{C8CD4663-9C9F-4CD7-B115-F10A984AFDD6}"/>
          </ac:spMkLst>
        </pc:spChg>
      </pc:sldChg>
      <pc:sldChg chg="add">
        <pc:chgData name="Davor Josipovic" userId="c5beaa7c1ac2955a" providerId="LiveId" clId="{0966577C-D826-4B08-9B13-4E472AD33BE4}" dt="2019-09-10T10:42:40.189" v="2005"/>
        <pc:sldMkLst>
          <pc:docMk/>
          <pc:sldMk cId="202180197" sldId="469"/>
        </pc:sldMkLst>
      </pc:sldChg>
      <pc:sldChg chg="addSp delSp modSp add del">
        <pc:chgData name="Davor Josipovic" userId="c5beaa7c1ac2955a" providerId="LiveId" clId="{0966577C-D826-4B08-9B13-4E472AD33BE4}" dt="2019-09-10T10:19:02.540" v="1843" actId="2696"/>
        <pc:sldMkLst>
          <pc:docMk/>
          <pc:sldMk cId="235419681" sldId="469"/>
        </pc:sldMkLst>
        <pc:spChg chg="mod">
          <ac:chgData name="Davor Josipovic" userId="c5beaa7c1ac2955a" providerId="LiveId" clId="{0966577C-D826-4B08-9B13-4E472AD33BE4}" dt="2019-09-10T10:18:07.419" v="1838" actId="20577"/>
          <ac:spMkLst>
            <pc:docMk/>
            <pc:sldMk cId="235419681" sldId="469"/>
            <ac:spMk id="2" creationId="{15CF5FB9-8B69-4345-8739-316A720078FE}"/>
          </ac:spMkLst>
        </pc:spChg>
        <pc:spChg chg="del">
          <ac:chgData name="Davor Josipovic" userId="c5beaa7c1ac2955a" providerId="LiveId" clId="{0966577C-D826-4B08-9B13-4E472AD33BE4}" dt="2019-09-10T10:18:09.958" v="1839"/>
          <ac:spMkLst>
            <pc:docMk/>
            <pc:sldMk cId="235419681" sldId="469"/>
            <ac:spMk id="3" creationId="{69B93237-C96F-463B-A0DF-A1106028B5FD}"/>
          </ac:spMkLst>
        </pc:spChg>
        <pc:picChg chg="add mod">
          <ac:chgData name="Davor Josipovic" userId="c5beaa7c1ac2955a" providerId="LiveId" clId="{0966577C-D826-4B08-9B13-4E472AD33BE4}" dt="2019-09-10T10:18:09.958" v="1839"/>
          <ac:picMkLst>
            <pc:docMk/>
            <pc:sldMk cId="235419681" sldId="469"/>
            <ac:picMk id="5" creationId="{0D64A496-98E8-4AC0-9208-0A53730CE673}"/>
          </ac:picMkLst>
        </pc:picChg>
      </pc:sldChg>
      <pc:sldChg chg="modSp add">
        <pc:chgData name="Davor Josipovic" userId="c5beaa7c1ac2955a" providerId="LiveId" clId="{0966577C-D826-4B08-9B13-4E472AD33BE4}" dt="2019-09-10T11:55:15.642" v="2158" actId="20577"/>
        <pc:sldMkLst>
          <pc:docMk/>
          <pc:sldMk cId="561100226" sldId="470"/>
        </pc:sldMkLst>
        <pc:spChg chg="mod">
          <ac:chgData name="Davor Josipovic" userId="c5beaa7c1ac2955a" providerId="LiveId" clId="{0966577C-D826-4B08-9B13-4E472AD33BE4}" dt="2019-09-10T11:55:11.445" v="2155" actId="20577"/>
          <ac:spMkLst>
            <pc:docMk/>
            <pc:sldMk cId="561100226" sldId="470"/>
            <ac:spMk id="2" creationId="{372188AB-B2F2-4355-92C4-039418C010A9}"/>
          </ac:spMkLst>
        </pc:spChg>
        <pc:spChg chg="mod">
          <ac:chgData name="Davor Josipovic" userId="c5beaa7c1ac2955a" providerId="LiveId" clId="{0966577C-D826-4B08-9B13-4E472AD33BE4}" dt="2019-09-10T11:55:15.642" v="2158" actId="20577"/>
          <ac:spMkLst>
            <pc:docMk/>
            <pc:sldMk cId="561100226" sldId="470"/>
            <ac:spMk id="3" creationId="{3082791E-A22A-4532-8BDD-1A2C0611962D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#Derivation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08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08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37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33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6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72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Zie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slides </a:t>
            </a:r>
            <a:r>
              <a:rPr lang="en-US"/>
              <a:t>sprint 7.</a:t>
            </a:r>
            <a:endParaRPr lang="en-US" dirty="0"/>
          </a:p>
          <a:p>
            <a:endParaRPr lang="en-US" dirty="0"/>
          </a:p>
          <a:p>
            <a:r>
              <a:rPr lang="en-US" dirty="0"/>
              <a:t>Je </a:t>
            </a:r>
            <a:r>
              <a:rPr lang="en-US" dirty="0" err="1"/>
              <a:t>verwacht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stationair</a:t>
            </a:r>
            <a:r>
              <a:rPr lang="en-US" dirty="0"/>
              <a:t> rode </a:t>
            </a:r>
            <a:r>
              <a:rPr lang="en-US" dirty="0" err="1"/>
              <a:t>lijn</a:t>
            </a:r>
            <a:r>
              <a:rPr lang="en-US" dirty="0"/>
              <a:t>: vast </a:t>
            </a:r>
            <a:r>
              <a:rPr lang="en-US" dirty="0" err="1"/>
              <a:t>gemiddelde</a:t>
            </a:r>
            <a:r>
              <a:rPr lang="en-US" dirty="0"/>
              <a:t> met </a:t>
            </a:r>
            <a:r>
              <a:rPr lang="en-US" dirty="0" err="1"/>
              <a:t>ruis</a:t>
            </a:r>
            <a:r>
              <a:rPr lang="en-US" dirty="0"/>
              <a:t> </a:t>
            </a:r>
            <a:r>
              <a:rPr lang="en-US" dirty="0" err="1"/>
              <a:t>errond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85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gemiddelde</a:t>
            </a:r>
            <a:r>
              <a:rPr lang="en-US" dirty="0"/>
              <a:t> van de rode </a:t>
            </a:r>
            <a:r>
              <a:rPr lang="en-US" dirty="0" err="1"/>
              <a:t>lijn</a:t>
            </a:r>
            <a:r>
              <a:rPr lang="en-US" dirty="0"/>
              <a:t> is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stationair</a:t>
            </a:r>
            <a:r>
              <a:rPr lang="en-US" dirty="0"/>
              <a:t>, maar </a:t>
            </a:r>
            <a:r>
              <a:rPr lang="en-US" dirty="0" err="1"/>
              <a:t>oscilleert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daalt</a:t>
            </a:r>
            <a:r>
              <a:rPr lang="en-US" dirty="0"/>
              <a:t> </a:t>
            </a:r>
            <a:r>
              <a:rPr lang="en-US" dirty="0" err="1"/>
              <a:t>zelfs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4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77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37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58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52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10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2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in the barometric formula the assumption is that MSL is at 1013.25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15 °C, In Belgium we use TAW as the MSL. So although we all use the same pressure reduction techniques, the "0-calibration point" is not necessarily the same.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ABF main purpose is to explain the differences in pressure in function of the altitude: where you place the “0-point” seems less important (although there is a slight impact since the 0-point temperature will have an impact on the laps rate.)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19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01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190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28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although these barometers do not drift, their median pressures seem to be way off from what we expect, so I would advise to double-check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29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880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27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58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56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1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https://en.wikipedia.org/wiki/Barometric_formula#Derivation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1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134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809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extracted with e.g. Google Elevation API for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125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160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43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 Yellow is OLS: might be influenced by outliers.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65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57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755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013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825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476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Neem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epsilons normal </a:t>
            </a:r>
            <a:r>
              <a:rPr lang="en-US" dirty="0" err="1"/>
              <a:t>verdeeld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993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11m and 13m altitude.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196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996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342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70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830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7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254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,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die plots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verbeteren</a:t>
            </a:r>
            <a:r>
              <a:rPr lang="en-US" dirty="0"/>
              <a:t>… want in </a:t>
            </a:r>
            <a:r>
              <a:rPr lang="en-US" dirty="0" err="1"/>
              <a:t>analyse</a:t>
            </a:r>
            <a:r>
              <a:rPr lang="en-US" dirty="0"/>
              <a:t> 02 is matching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optimaal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89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561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686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nu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paar</a:t>
            </a:r>
            <a:r>
              <a:rPr lang="en-US" dirty="0"/>
              <a:t> Yi </a:t>
            </a:r>
            <a:r>
              <a:rPr lang="en-US" dirty="0" err="1"/>
              <a:t>fout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maar de </a:t>
            </a:r>
            <a:r>
              <a:rPr lang="en-US" dirty="0" err="1"/>
              <a:t>meeste</a:t>
            </a:r>
            <a:r>
              <a:rPr lang="en-US" dirty="0"/>
              <a:t> Yi </a:t>
            </a:r>
            <a:r>
              <a:rPr lang="en-US" dirty="0" err="1"/>
              <a:t>juist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dan </a:t>
            </a:r>
            <a:r>
              <a:rPr lang="en-US" dirty="0" err="1"/>
              <a:t>zouden</a:t>
            </a:r>
            <a:r>
              <a:rPr lang="en-US" dirty="0"/>
              <a:t> die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foute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al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03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338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Feit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ze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einde</a:t>
            </a:r>
            <a:r>
              <a:rPr lang="en-US" dirty="0"/>
              <a:t> toe </a:t>
            </a:r>
            <a:r>
              <a:rPr lang="en-US" dirty="0" err="1"/>
              <a:t>oscilleren</a:t>
            </a:r>
            <a:r>
              <a:rPr lang="en-US" dirty="0"/>
              <a:t> </a:t>
            </a:r>
            <a:r>
              <a:rPr lang="en-US" dirty="0" err="1"/>
              <a:t>weerlegt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argument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baro’s</a:t>
            </a:r>
            <a:r>
              <a:rPr lang="en-US" dirty="0"/>
              <a:t> in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tijdenlijk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weeromstandigheden</a:t>
            </a:r>
            <a:r>
              <a:rPr lang="en-US" dirty="0"/>
              <a:t> </a:t>
            </a:r>
            <a:r>
              <a:rPr lang="en-US" dirty="0" err="1"/>
              <a:t>staan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27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65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70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22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86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White noise and AR(1) models are for raw barometer timeseries.</a:t>
            </a:r>
          </a:p>
          <a:p>
            <a:r>
              <a:rPr lang="en-US" dirty="0" err="1"/>
              <a:t>X_bar</a:t>
            </a:r>
            <a:r>
              <a:rPr lang="en-US" dirty="0"/>
              <a:t> = X – mu </a:t>
            </a:r>
          </a:p>
          <a:p>
            <a:r>
              <a:rPr lang="en-US" dirty="0"/>
              <a:t>For white noise model: sigma2 goes from 106 for 65% best barometers down to 90 for Mathias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AR(1) model: sigma2 goes from 21 for all data, up to 31 for Mathias selection – yes, larger here! (Don’t know why but </a:t>
            </a:r>
            <a:r>
              <a:rPr lang="en-US"/>
              <a:t>seems this </a:t>
            </a:r>
            <a:r>
              <a:rPr lang="en-US" dirty="0"/>
              <a:t>selection correlates less with </a:t>
            </a:r>
            <a:r>
              <a:rPr lang="en-US"/>
              <a:t>previous values?)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310.png"/><Relationship Id="rId4" Type="http://schemas.openxmlformats.org/officeDocument/2006/relationships/image" Target="../media/image2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7" Type="http://schemas.openxmlformats.org/officeDocument/2006/relationships/image" Target="../media/image7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5" Type="http://schemas.openxmlformats.org/officeDocument/2006/relationships/image" Target="../media/image102.png"/><Relationship Id="rId4" Type="http://schemas.openxmlformats.org/officeDocument/2006/relationships/image" Target="../media/image70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DOV-Vlaanderen/groundwater-logger-validation/tree/master/gwloggeR/tests/analytic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DOV-Vlaanderen/groundwater-logger-validation/issues/4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6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7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8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5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DOV-Vlaanderen/groundwater-logger-validation/issues/54#issuecomment-603500893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Tweede_Algemene_Waterpassi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hyperlink" Target="https://github.com/DOV-Vlaanderen/groundwater-logger-validation/issues/54#issuecomment-608028682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9#issuecomment-60687190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01.png"/><Relationship Id="rId4" Type="http://schemas.openxmlformats.org/officeDocument/2006/relationships/hyperlink" Target="https://github.com/DOV-Vlaanderen/groundwater-logger-validation/issues/53#issuecomment-607961833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hyperlink" Target="https://github.com/DOV-Vlaanderen/groundwater-logger-validation/issues/53#issuecomment-607961833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#issuecomment-607961833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DOV-Vlaanderen/groundwater-logger-validation/issues/57#issuecomment-69482875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ithub.com/DOV-Vlaanderen/groundwater-logger-validation/issues/50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hyperlink" Target="https://physics.stackexchange.com/questions/532903/air-pressure-dependence-on-temperature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hyperlink" Target="https://github.com/DOV-Vlaanderen/groundwater-logger-validation/issues/50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hyperlink" Target="https://wahiduddin.net/calc/density_altitude.htm#b14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github.com/DOV-Vlaanderen/groundwater-logger-validation/issues/49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DOV-Vlaanderen/groundwater-logger-validation/issues/64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drift detection: first version</a:t>
            </a:r>
          </a:p>
        </p:txBody>
      </p:sp>
    </p:spTree>
    <p:extLst>
      <p:ext uri="{BB962C8B-B14F-4D97-AF65-F5344CB8AC3E}">
        <p14:creationId xmlns:p14="http://schemas.microsoft.com/office/powerpoint/2010/main" val="78431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9E29-5A57-4D00-BB4F-5BD4BD62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Importance of reference data (analysis 19)</a:t>
            </a:r>
            <a:br>
              <a:rPr lang="en-US" dirty="0"/>
            </a:b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(x)</a:t>
            </a:r>
            <a:r>
              <a:rPr lang="en-US" sz="1800" dirty="0"/>
              <a:t> vs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(x, reference)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99549AF-3843-488B-B80C-97A00471B56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White noise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99549AF-3843-488B-B80C-97A00471B5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891" b="-1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2827676-15C2-4944-8A95-3D7A9A3BF91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~ 100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for barometers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~ 10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  3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~1,7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2827676-15C2-4944-8A95-3D7A9A3BF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t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4815B2F-C905-475D-B337-2A123B101605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AR(1)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4815B2F-C905-475D-B337-2A123B101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5"/>
                <a:stretch>
                  <a:fillRect l="-1882" b="-1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4AF90CA-14A1-40EF-B247-B8FAC8A436F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~ 25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for barometers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~ 5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~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2,2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~1,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4AF90CA-14A1-40EF-B247-B8FAC8A436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6"/>
                <a:stretch>
                  <a:fillRect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hought Bubble: Cloud 7">
                <a:extLst>
                  <a:ext uri="{FF2B5EF4-FFF2-40B4-BE49-F238E27FC236}">
                    <a16:creationId xmlns:a16="http://schemas.microsoft.com/office/drawing/2014/main" id="{3F4781AE-4C2C-4CF2-961E-77DF5E2746BA}"/>
                  </a:ext>
                </a:extLst>
              </p:cNvPr>
              <p:cNvSpPr/>
              <p:nvPr/>
            </p:nvSpPr>
            <p:spPr>
              <a:xfrm>
                <a:off x="2355925" y="5176837"/>
                <a:ext cx="5002306" cy="1681163"/>
              </a:xfrm>
              <a:prstGeom prst="cloudCallout">
                <a:avLst>
                  <a:gd name="adj1" fmla="val 22407"/>
                  <a:gd name="adj2" fmla="val -7103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Due to strong covariance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the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timeseries variance is much lower, which makes </a:t>
                </a:r>
                <a:r>
                  <a:rPr lang="en-US" sz="1400" dirty="0" err="1">
                    <a:latin typeface="Consolas" panose="020B0609020204030204" pitchFamily="49" charset="0"/>
                  </a:rPr>
                  <a:t>detect_drift</a:t>
                </a:r>
                <a:r>
                  <a:rPr lang="en-US" sz="1400" dirty="0">
                    <a:latin typeface="Consolas" panose="020B0609020204030204" pitchFamily="49" charset="0"/>
                  </a:rPr>
                  <a:t>(x, reference)</a:t>
                </a:r>
                <a:r>
                  <a:rPr lang="en-US" sz="1400" dirty="0"/>
                  <a:t> function much more sensitive to </a:t>
                </a:r>
                <a:r>
                  <a:rPr lang="en-US" sz="1400" dirty="0" err="1"/>
                  <a:t>e.g</a:t>
                </a:r>
                <a:r>
                  <a:rPr lang="en-US" sz="1400" dirty="0"/>
                  <a:t> drifts. </a:t>
                </a:r>
              </a:p>
            </p:txBody>
          </p:sp>
        </mc:Choice>
        <mc:Fallback xmlns="">
          <p:sp>
            <p:nvSpPr>
              <p:cNvPr id="8" name="Thought Bubble: Cloud 7">
                <a:extLst>
                  <a:ext uri="{FF2B5EF4-FFF2-40B4-BE49-F238E27FC236}">
                    <a16:creationId xmlns:a16="http://schemas.microsoft.com/office/drawing/2014/main" id="{3F4781AE-4C2C-4CF2-961E-77DF5E2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925" y="5176837"/>
                <a:ext cx="5002306" cy="1681163"/>
              </a:xfrm>
              <a:prstGeom prst="cloudCallout">
                <a:avLst>
                  <a:gd name="adj1" fmla="val 22407"/>
                  <a:gd name="adj2" fmla="val -7103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1864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770BC7-95AC-4EA3-8756-E165D5011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Calibration test could verify this one is too low currently?</a:t>
            </a:r>
          </a:p>
        </p:txBody>
      </p:sp>
    </p:spTree>
    <p:extLst>
      <p:ext uri="{BB962C8B-B14F-4D97-AF65-F5344CB8AC3E}">
        <p14:creationId xmlns:p14="http://schemas.microsoft.com/office/powerpoint/2010/main" val="2151041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1419D389-0C5F-475D-8E57-CDDCF1D2A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5659697" y="175203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“was” new? </a:t>
            </a:r>
            <a:br>
              <a:rPr lang="en-US" sz="1400" dirty="0"/>
            </a:br>
            <a:r>
              <a:rPr lang="en-US" sz="1400" dirty="0"/>
              <a:t>Now unstable?</a:t>
            </a:r>
          </a:p>
        </p:txBody>
      </p:sp>
    </p:spTree>
    <p:extLst>
      <p:ext uri="{BB962C8B-B14F-4D97-AF65-F5344CB8AC3E}">
        <p14:creationId xmlns:p14="http://schemas.microsoft.com/office/powerpoint/2010/main" val="38963369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FCEE35D6-28B2-4D96-9C8F-A2DC29F68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7561971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4A2FC7-D640-45C1-B6FA-B95B2469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4713735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818A9D-21F0-43AA-ADA4-119D94359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934464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5A16927-727F-446C-BADB-8715D39A1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712979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B9AD1C-5438-47C3-94D5-94CA50515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1186653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3E0B1E6-3154-4CEB-AF6D-21326411108F}"/>
              </a:ext>
            </a:extLst>
          </p:cNvPr>
          <p:cNvGrpSpPr>
            <a:grpSpLocks noChangeAspect="1"/>
          </p:cNvGrpSpPr>
          <p:nvPr/>
        </p:nvGrpSpPr>
        <p:grpSpPr>
          <a:xfrm>
            <a:off x="9312000" y="70688"/>
            <a:ext cx="2880000" cy="1620000"/>
            <a:chOff x="8988136" y="124691"/>
            <a:chExt cx="3023883" cy="1700934"/>
          </a:xfrm>
        </p:grpSpPr>
        <p:pic>
          <p:nvPicPr>
            <p:cNvPr id="7" name="Picture 6" descr="A close up of a flower&#10;&#10;Description automatically generated">
              <a:extLst>
                <a:ext uri="{FF2B5EF4-FFF2-40B4-BE49-F238E27FC236}">
                  <a16:creationId xmlns:a16="http://schemas.microsoft.com/office/drawing/2014/main" id="{0EA0B2C0-FD66-4D55-A7D2-B24DF711F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8136" y="124691"/>
              <a:ext cx="3023883" cy="170093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DF8909-49A6-455B-86E0-938EDC5734C0}"/>
                </a:ext>
              </a:extLst>
            </p:cNvPr>
            <p:cNvSpPr/>
            <p:nvPr/>
          </p:nvSpPr>
          <p:spPr>
            <a:xfrm>
              <a:off x="9144000" y="1059872"/>
              <a:ext cx="758536" cy="63081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E0CC1-E5AD-415A-BD9E-7D64ED61F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00" y="5238000"/>
            <a:ext cx="2879999" cy="1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Universal way of matching barometers on timestamps.</a:t>
            </a:r>
          </a:p>
          <a:p>
            <a:pPr lvl="1"/>
            <a:r>
              <a:rPr lang="en-US" dirty="0"/>
              <a:t>Truncation: 12h</a:t>
            </a:r>
          </a:p>
          <a:p>
            <a:pPr lvl="2"/>
            <a:r>
              <a:rPr lang="en-US" dirty="0"/>
              <a:t>E.g. observation at 2019-02-02 13:05:00 UTC is truncated to 2019-02-02 12:00:00 UTC</a:t>
            </a:r>
          </a:p>
          <a:p>
            <a:pPr lvl="1"/>
            <a:r>
              <a:rPr lang="en-US" dirty="0"/>
              <a:t>Averaging over truncated values.</a:t>
            </a:r>
          </a:p>
          <a:p>
            <a:pPr lvl="1"/>
            <a:endParaRPr lang="en-US" dirty="0"/>
          </a:p>
          <a:p>
            <a:r>
              <a:rPr lang="en-US" dirty="0"/>
              <a:t>Missing values for barometers are a potential problem.</a:t>
            </a:r>
          </a:p>
          <a:p>
            <a:pPr lvl="1"/>
            <a:r>
              <a:rPr lang="en-US" dirty="0"/>
              <a:t>E.g. for 2020, if there is no barometers available for comparison, or if there is only a limited number of barometers available?</a:t>
            </a:r>
          </a:p>
          <a:p>
            <a:pPr lvl="1"/>
            <a:endParaRPr lang="en-US" dirty="0"/>
          </a:p>
          <a:p>
            <a:r>
              <a:rPr lang="en-US" dirty="0"/>
              <a:t>Seems many barometers become sensitive to temperature changes after x years?</a:t>
            </a:r>
          </a:p>
          <a:p>
            <a:pPr lvl="1"/>
            <a:r>
              <a:rPr lang="en-US" dirty="0"/>
              <a:t>No clear temperature dependence pattern.</a:t>
            </a:r>
          </a:p>
          <a:p>
            <a:endParaRPr lang="en-US" dirty="0"/>
          </a:p>
          <a:p>
            <a:r>
              <a:rPr lang="en-US" dirty="0"/>
              <a:t>Many barometers seem broken? Median assumes about 50 % non-broken.</a:t>
            </a:r>
          </a:p>
          <a:p>
            <a:pPr lvl="1"/>
            <a:r>
              <a:rPr lang="en-US" dirty="0"/>
              <a:t>After BAOL1XX less drifting cases but more unstable cases?</a:t>
            </a:r>
          </a:p>
          <a:p>
            <a:endParaRPr lang="en-US" dirty="0"/>
          </a:p>
          <a:p>
            <a:r>
              <a:rPr lang="en-US" dirty="0"/>
              <a:t>Some are just unstable? (i.e. not drifting) </a:t>
            </a:r>
          </a:p>
          <a:p>
            <a:pPr lvl="1"/>
            <a:r>
              <a:rPr lang="en-US" dirty="0"/>
              <a:t>Mostly BAOL5XX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22B737-9D4E-42F7-8FDC-6FDFCB78A211}"/>
              </a:ext>
            </a:extLst>
          </p:cNvPr>
          <p:cNvCxnSpPr>
            <a:cxnSpLocks/>
          </p:cNvCxnSpPr>
          <p:nvPr/>
        </p:nvCxnSpPr>
        <p:spPr>
          <a:xfrm flipV="1">
            <a:off x="6473536" y="1690688"/>
            <a:ext cx="2639291" cy="1466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EA4EAB-9018-4853-AECB-70B6C623017D}"/>
              </a:ext>
            </a:extLst>
          </p:cNvPr>
          <p:cNvCxnSpPr>
            <a:cxnSpLocks/>
          </p:cNvCxnSpPr>
          <p:nvPr/>
        </p:nvCxnSpPr>
        <p:spPr>
          <a:xfrm>
            <a:off x="5164282" y="5870864"/>
            <a:ext cx="3761509" cy="441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7817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Continue “multi-comparison” analysis?</a:t>
                </a:r>
              </a:p>
              <a:p>
                <a:pPr lvl="1"/>
                <a:r>
                  <a:rPr lang="en-US" dirty="0"/>
                  <a:t>Try removing altitude-effect for better comparison? (e.g. 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Compare altitudes based on barometric formula with real elevation based on the coordinates</a:t>
                </a:r>
              </a:p>
              <a:p>
                <a:pPr lvl="1"/>
                <a:r>
                  <a:rPr lang="en-US" dirty="0"/>
                  <a:t>…?</a:t>
                </a:r>
              </a:p>
              <a:p>
                <a:r>
                  <a:rPr lang="en-US" dirty="0"/>
                  <a:t>First algorithm: detect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for some structural break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for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other)</a:t>
                </a:r>
              </a:p>
              <a:p>
                <a:pPr lvl="2"/>
                <a:r>
                  <a:rPr lang="en-US" dirty="0"/>
                  <a:t>Need enough “other” data to compute “x”. Problem: what is enough?</a:t>
                </a:r>
              </a:p>
              <a:p>
                <a:pPr lvl="2"/>
                <a:r>
                  <a:rPr lang="en-US" dirty="0"/>
                  <a:t>Detect any significant change in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(x)</a:t>
                </a:r>
              </a:p>
              <a:p>
                <a:pPr lvl="2"/>
                <a:r>
                  <a:rPr lang="en-US" dirty="0"/>
                  <a:t>Can be based on </a:t>
                </a:r>
                <a:r>
                  <a:rPr lang="en-US" dirty="0" err="1"/>
                  <a:t>apriori</a:t>
                </a:r>
                <a:r>
                  <a:rPr lang="en-US" dirty="0"/>
                  <a:t> data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If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larger than the worst case in </a:t>
                </a:r>
                <a:r>
                  <a:rPr lang="en-US" dirty="0" err="1"/>
                  <a:t>apriori</a:t>
                </a:r>
                <a:r>
                  <a:rPr lang="en-US" dirty="0"/>
                  <a:t> data, then flag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altitude)</a:t>
                </a:r>
              </a:p>
              <a:p>
                <a:pPr lvl="2"/>
                <a:r>
                  <a:rPr lang="en-US" dirty="0">
                    <a:latin typeface="Consolas" panose="020B0609020204030204" pitchFamily="49" charset="0"/>
                  </a:rPr>
                  <a:t>…?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6831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6C0F-E6FA-4E45-A426-9839A90B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potential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certain are we that barometers from </a:t>
                </a:r>
                <a:r>
                  <a:rPr lang="en-US" dirty="0">
                    <a:hlinkClick r:id="rId2"/>
                  </a:rPr>
                  <a:t>analysis 04</a:t>
                </a:r>
                <a:r>
                  <a:rPr lang="en-US" dirty="0"/>
                  <a:t> are broken?</a:t>
                </a:r>
              </a:p>
              <a:p>
                <a:pPr lvl="1"/>
                <a:r>
                  <a:rPr lang="en-US" dirty="0"/>
                  <a:t>Need a validated set of drifting and non-drifting barometers to make comparisons of algorithms.</a:t>
                </a:r>
              </a:p>
              <a:p>
                <a:r>
                  <a:rPr lang="en-US" dirty="0"/>
                  <a:t>Unstable barometers: detecting change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is difficult.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9644250-C6A5-4706-88D5-E64C50B23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47" y="4001294"/>
            <a:ext cx="2879999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8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(x, ref = KNMI) v01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46686B2B-F524-48B5-9D05-1109E543A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578086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5347220"/>
                  </p:ext>
                </p:extLst>
              </p:nvPr>
            </p:nvGraphicFramePr>
            <p:xfrm>
              <a:off x="9004930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CB1338C4-25DE-457B-8CDD-8C3AF0C624B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4930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12C757D-8EA3-426F-B17A-F710368A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838F-95A4-493F-A86E-6B7BAA7F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Frederic: </a:t>
            </a:r>
            <a:r>
              <a:rPr lang="en-US" dirty="0">
                <a:sym typeface="Wingdings" panose="05000000000000000000" pitchFamily="2" charset="2"/>
              </a:rPr>
              <a:t>question from GitHub solved?</a:t>
            </a:r>
          </a:p>
          <a:p>
            <a:r>
              <a:rPr lang="en-US" dirty="0">
                <a:sym typeface="Wingdings" panose="05000000000000000000" pitchFamily="2" charset="2"/>
              </a:rPr>
              <a:t>Frederic: “</a:t>
            </a:r>
            <a:r>
              <a:rPr lang="en-US" i="1" dirty="0"/>
              <a:t>Typically one </a:t>
            </a:r>
            <a:r>
              <a:rPr lang="en-US" i="1" dirty="0" err="1"/>
              <a:t>Barologger</a:t>
            </a:r>
            <a:r>
              <a:rPr lang="en-US" i="1" dirty="0"/>
              <a:t> can cover a radius of 30 km (20 mile) and/or every 300 m (1000 ft) elevation change.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Radius 30 km: error SD increase with 0,3 cmH2O (analysis)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Elevation change of 300 m: 36 cmH2O change in mean (barometric formula)</a:t>
            </a:r>
          </a:p>
          <a:p>
            <a:r>
              <a:rPr lang="en-US" dirty="0">
                <a:sym typeface="Wingdings" panose="05000000000000000000" pitchFamily="2" charset="2"/>
              </a:rPr>
              <a:t>Piet: hydrostatic error: 2 cmH2O.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baro’s</a:t>
            </a:r>
            <a:r>
              <a:rPr lang="en-US" dirty="0">
                <a:sym typeface="Wingdings" panose="05000000000000000000" pitchFamily="2" charset="2"/>
              </a:rPr>
              <a:t> from analysis of median: 1,3 cmH2O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After about 100km the error is also 2 cmH20 due to distance.</a:t>
            </a:r>
          </a:p>
          <a:p>
            <a:r>
              <a:rPr lang="en-US" dirty="0">
                <a:sym typeface="Wingdings" panose="05000000000000000000" pitchFamily="2" charset="2"/>
              </a:rPr>
              <a:t>Piet: -20 tot 50 </a:t>
            </a:r>
            <a:r>
              <a:rPr lang="en-US" sz="2400" dirty="0">
                <a:sym typeface="Wingdings" panose="05000000000000000000" pitchFamily="2" charset="2"/>
              </a:rPr>
              <a:t>°C: effect?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Effect based on analysis: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70 * 0,068 = 4,8 cmH2O</a:t>
            </a:r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49715"/>
                  </p:ext>
                </p:extLst>
              </p:nvPr>
            </p:nvGraphicFramePr>
            <p:xfrm>
              <a:off x="5824349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6" cId="4099482982">
                    <pslz:zmPr id="{78B4EC9E-87FF-4FD4-9A21-78CD809E6576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4349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1832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94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(x, ref = KNMI)</a:t>
            </a:r>
            <a:r>
              <a:rPr lang="en-US" dirty="0"/>
              <a:t> v01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r>
              <a:rPr lang="en-US" sz="1800" dirty="0"/>
              <a:t>: AR(1) = 0,90 (left) vs AR(1) = 0,85 (right)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D799ACF-5544-4EC5-913A-5A4D5BBB7D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27647"/>
            <a:ext cx="10515600" cy="314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38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6B7C-5716-41E4-948B-83BDA5C0B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 significance calculation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DFC0E0-9D02-4422-8721-C284B3778C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Model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Ι</m:t>
                    </m:r>
                    <m:d>
                      <m:dPr>
                        <m:ctrlP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nl-BE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begChr m:val="["/>
                        <m:endChr m:val="]"/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B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BE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Ι</m:t>
                        </m:r>
                        <m:d>
                          <m:dPr>
                            <m:ctrlP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−1≥</m:t>
                            </m:r>
                            <m:sSub>
                              <m:sSubPr>
                                <m:ctrlPr>
                                  <a:rPr lang="nl-BE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nl-BE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nl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  <a:p>
                <a:r>
                  <a:rPr lang="en-US" dirty="0"/>
                  <a:t>Likelihood Ratio Test*</a:t>
                </a:r>
                <a:endParaRPr lang="en-US" baseline="30000" dirty="0"/>
              </a:p>
              <a:p>
                <a:pPr lvl="1"/>
                <a:r>
                  <a:rPr lang="en-US" dirty="0"/>
                  <a:t>To make sure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gaussian, observations containing residual outliers are removed with </a:t>
                </a:r>
                <a:r>
                  <a:rPr lang="en-US" dirty="0" err="1">
                    <a:latin typeface="Consolas" panose="020B0609020204030204" pitchFamily="49" charset="0"/>
                  </a:rPr>
                  <a:t>detect_outliers</a:t>
                </a:r>
                <a:r>
                  <a:rPr lang="en-US" dirty="0">
                    <a:latin typeface="Consolas" panose="020B0609020204030204" pitchFamily="49" charset="0"/>
                  </a:rPr>
                  <a:t>()</a:t>
                </a:r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Due to AR(1) nature: some outliers may remain…</a:t>
                </a:r>
              </a:p>
              <a:p>
                <a:pPr lvl="1"/>
                <a:r>
                  <a:rPr lang="en-US" dirty="0"/>
                  <a:t>Difference in degrees of freedom is </a:t>
                </a:r>
                <a:r>
                  <a:rPr lang="en-US" i="0" dirty="0">
                    <a:latin typeface="+mj-lt"/>
                  </a:rPr>
                  <a:t>2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nl-BE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B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From simulation tests, it seems that for LR test, the true** difference in degrees of freedom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BE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nl-BE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number of observations. Since our data is between 1000 and 10000 observations, it seems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2,8</m:t>
                    </m:r>
                  </m:oMath>
                </a14:m>
                <a:r>
                  <a:rPr lang="en-US" dirty="0"/>
                  <a:t> is a good estimate.</a:t>
                </a:r>
              </a:p>
              <a:p>
                <a:endParaRPr lang="en-US" dirty="0"/>
              </a:p>
              <a:p>
                <a:r>
                  <a:rPr lang="en-US" dirty="0"/>
                  <a:t>Bayesian approach would be most flexible but would also require more work.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DFC0E0-9D02-4422-8721-C284B3778C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221" r="-928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35C743B-0F5D-485A-85E8-F27515445B52}"/>
              </a:ext>
            </a:extLst>
          </p:cNvPr>
          <p:cNvSpPr txBox="1"/>
          <p:nvPr/>
        </p:nvSpPr>
        <p:spPr>
          <a:xfrm>
            <a:off x="0" y="64928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[*] Wilks, S.S., </a:t>
            </a:r>
            <a:r>
              <a:rPr lang="en-US" i="1" dirty="0"/>
              <a:t>The Large-Sample Distribution of the Likelihood Ratio for Testing Composite Hypotheses</a:t>
            </a:r>
            <a:r>
              <a:rPr lang="en-US" dirty="0"/>
              <a:t>, 1938</a:t>
            </a:r>
          </a:p>
        </p:txBody>
      </p:sp>
    </p:spTree>
    <p:extLst>
      <p:ext uri="{BB962C8B-B14F-4D97-AF65-F5344CB8AC3E}">
        <p14:creationId xmlns:p14="http://schemas.microsoft.com/office/powerpoint/2010/main" val="1743348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to do if reference series is not long enough or doesn't start soon enough.</a:t>
            </a:r>
          </a:p>
          <a:p>
            <a:pPr lvl="1"/>
            <a:r>
              <a:rPr lang="en-US" dirty="0"/>
              <a:t>Warning or </a:t>
            </a:r>
            <a:r>
              <a:rPr lang="en-US"/>
              <a:t>Error?</a:t>
            </a:r>
            <a:endParaRPr lang="en-US" dirty="0"/>
          </a:p>
          <a:p>
            <a:r>
              <a:rPr lang="en-US" dirty="0"/>
              <a:t>Multiple references: </a:t>
            </a:r>
          </a:p>
          <a:p>
            <a:pPr lvl="1"/>
            <a:r>
              <a:rPr lang="en-US" dirty="0"/>
              <a:t>Allow </a:t>
            </a:r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(reference)</a:t>
            </a:r>
            <a:r>
              <a:rPr lang="en-US" dirty="0"/>
              <a:t> argument to accept multiple series? </a:t>
            </a:r>
          </a:p>
          <a:p>
            <a:pPr lvl="1"/>
            <a:r>
              <a:rPr lang="en-US" dirty="0"/>
              <a:t>Allow </a:t>
            </a:r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to fetch KMI/KNMI data? </a:t>
            </a:r>
          </a:p>
          <a:p>
            <a:r>
              <a:rPr lang="en-US" dirty="0"/>
              <a:t>Regression tests</a:t>
            </a:r>
          </a:p>
          <a:p>
            <a:r>
              <a:rPr lang="en-US" dirty="0"/>
              <a:t>Documentation</a:t>
            </a:r>
          </a:p>
          <a:p>
            <a:r>
              <a:rPr lang="en-US" dirty="0"/>
              <a:t>Some refactoring</a:t>
            </a:r>
          </a:p>
          <a:p>
            <a:r>
              <a:rPr lang="en-US" dirty="0"/>
              <a:t>Presentation for use (Jo etc.)</a:t>
            </a:r>
          </a:p>
        </p:txBody>
      </p:sp>
    </p:spTree>
    <p:extLst>
      <p:ext uri="{BB962C8B-B14F-4D97-AF65-F5344CB8AC3E}">
        <p14:creationId xmlns:p14="http://schemas.microsoft.com/office/powerpoint/2010/main" val="3360753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drifts analysis summary </a:t>
            </a:r>
          </a:p>
          <a:p>
            <a:r>
              <a:rPr lang="en-US" dirty="0" err="1"/>
              <a:t>gwloggeR</a:t>
            </a:r>
            <a:r>
              <a:rPr lang="en-US" dirty="0"/>
              <a:t> update</a:t>
            </a:r>
          </a:p>
        </p:txBody>
      </p:sp>
    </p:spTree>
    <p:extLst>
      <p:ext uri="{BB962C8B-B14F-4D97-AF65-F5344CB8AC3E}">
        <p14:creationId xmlns:p14="http://schemas.microsoft.com/office/powerpoint/2010/main" val="2572724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</a:p>
          <a:p>
            <a:pPr lvl="1"/>
            <a:r>
              <a:rPr lang="en-US" dirty="0"/>
              <a:t>Test framework</a:t>
            </a:r>
          </a:p>
          <a:p>
            <a:pPr lvl="1"/>
            <a:r>
              <a:rPr lang="en-US" dirty="0"/>
              <a:t>Issue #47</a:t>
            </a:r>
          </a:p>
          <a:p>
            <a:r>
              <a:rPr lang="en-US" dirty="0"/>
              <a:t>Summary drift analysis</a:t>
            </a:r>
          </a:p>
          <a:p>
            <a:pPr lvl="1"/>
            <a:r>
              <a:rPr lang="en-US" dirty="0"/>
              <a:t>Multi comparison (one vs. all) vs Reference comparison (one vs KNMI)</a:t>
            </a:r>
          </a:p>
          <a:p>
            <a:pPr lvl="1"/>
            <a:r>
              <a:rPr lang="en-US" dirty="0"/>
              <a:t>Barometer overview: best to worst</a:t>
            </a:r>
          </a:p>
          <a:p>
            <a:r>
              <a:rPr lang="en-US" dirty="0"/>
              <a:t>Barometer altitude analysis</a:t>
            </a:r>
          </a:p>
          <a:p>
            <a:r>
              <a:rPr lang="en-US" dirty="0"/>
              <a:t>Next step proposals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76270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DB862-1814-4BA9-ABB2-488EFB5B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7D1EB-989D-4459-BE84-4C4FD0C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80641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3DC3-75EC-45DA-BB9B-1CF8A58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  <a:br>
              <a:rPr lang="en-US" dirty="0"/>
            </a:br>
            <a:r>
              <a:rPr lang="en-US" sz="1800" dirty="0">
                <a:hlinkClick r:id="rId2"/>
              </a:rPr>
              <a:t>Testing framework</a:t>
            </a:r>
            <a:endParaRPr lang="en-US" sz="1800" dirty="0"/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33558A92-707B-4E17-B29D-769532D76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1966" y="1971603"/>
            <a:ext cx="6200775" cy="4038600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2D3233CD-868E-4E75-B3C3-59BD499DABE6}"/>
              </a:ext>
            </a:extLst>
          </p:cNvPr>
          <p:cNvSpPr/>
          <p:nvPr/>
        </p:nvSpPr>
        <p:spPr>
          <a:xfrm>
            <a:off x="524306" y="1759239"/>
            <a:ext cx="3008604" cy="1960706"/>
          </a:xfrm>
          <a:prstGeom prst="cloudCallout">
            <a:avLst>
              <a:gd name="adj1" fmla="val 65908"/>
              <a:gd name="adj2" fmla="val 34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 each function and each INBO/Geotech file: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09C15-2B23-4C8E-A606-7B3153AF5538}"/>
              </a:ext>
            </a:extLst>
          </p:cNvPr>
          <p:cNvSpPr txBox="1"/>
          <p:nvPr/>
        </p:nvSpPr>
        <p:spPr>
          <a:xfrm>
            <a:off x="2656609" y="5808518"/>
            <a:ext cx="687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Testing framework makes sure that the package functions produce the same results as before, and only fix that what needs to be fixed.</a:t>
            </a:r>
          </a:p>
        </p:txBody>
      </p:sp>
    </p:spTree>
    <p:extLst>
      <p:ext uri="{BB962C8B-B14F-4D97-AF65-F5344CB8AC3E}">
        <p14:creationId xmlns:p14="http://schemas.microsoft.com/office/powerpoint/2010/main" val="2022588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3DC3-75EC-45DA-BB9B-1CF8A58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  <a:br>
              <a:rPr lang="en-US" dirty="0"/>
            </a:br>
            <a:r>
              <a:rPr lang="en-US" sz="1800" dirty="0">
                <a:hlinkClick r:id="rId2"/>
              </a:rPr>
              <a:t>Issue #47</a:t>
            </a:r>
            <a:endParaRPr lang="en-US" sz="1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FB8288-5C96-4E8B-9700-55B7A2F2D4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230CB43B-0F50-4D45-B3A6-0A57F65DC3DD}"/>
              </a:ext>
            </a:extLst>
          </p:cNvPr>
          <p:cNvSpPr/>
          <p:nvPr/>
        </p:nvSpPr>
        <p:spPr>
          <a:xfrm>
            <a:off x="8812788" y="654627"/>
            <a:ext cx="2541012" cy="1170998"/>
          </a:xfrm>
          <a:prstGeom prst="cloudCallout">
            <a:avLst>
              <a:gd name="adj1" fmla="val -43036"/>
              <a:gd name="adj2" fmla="val 83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 of issue #47 has only effect on this specific case.</a:t>
            </a:r>
          </a:p>
        </p:txBody>
      </p:sp>
    </p:spTree>
    <p:extLst>
      <p:ext uri="{BB962C8B-B14F-4D97-AF65-F5344CB8AC3E}">
        <p14:creationId xmlns:p14="http://schemas.microsoft.com/office/powerpoint/2010/main" val="62632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Seasonality analysis</a:t>
            </a:r>
          </a:p>
          <a:p>
            <a:r>
              <a:rPr lang="en-US" dirty="0"/>
              <a:t>Air pressure sampling intervals</a:t>
            </a:r>
          </a:p>
          <a:p>
            <a:r>
              <a:rPr lang="en-US" dirty="0"/>
              <a:t>Air pressure models</a:t>
            </a:r>
          </a:p>
          <a:p>
            <a:pPr lvl="1"/>
            <a:r>
              <a:rPr lang="en-US" dirty="0"/>
              <a:t>Linear</a:t>
            </a:r>
          </a:p>
          <a:p>
            <a:pPr lvl="1"/>
            <a:r>
              <a:rPr lang="en-US" dirty="0"/>
              <a:t>Best ARIMA</a:t>
            </a:r>
          </a:p>
          <a:p>
            <a:pPr lvl="1"/>
            <a:r>
              <a:rPr lang="en-US" dirty="0"/>
              <a:t>Fixed AR(1)</a:t>
            </a:r>
          </a:p>
          <a:p>
            <a:pPr lvl="1"/>
            <a:r>
              <a:rPr lang="en-US" dirty="0"/>
              <a:t>Importance of reference data</a:t>
            </a:r>
          </a:p>
          <a:p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v01 based on fixed AR(1) model</a:t>
            </a:r>
            <a:endParaRPr lang="en-US" dirty="0"/>
          </a:p>
          <a:p>
            <a:r>
              <a:rPr lang="en-US" dirty="0"/>
              <a:t>Next step proposals</a:t>
            </a:r>
          </a:p>
        </p:txBody>
      </p:sp>
    </p:spTree>
    <p:extLst>
      <p:ext uri="{BB962C8B-B14F-4D97-AF65-F5344CB8AC3E}">
        <p14:creationId xmlns:p14="http://schemas.microsoft.com/office/powerpoint/2010/main" val="1449043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EB3ADC-40F9-4BEE-9D89-D022FA6D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0DFE7-CB4F-4A12-8D83-49E8B9D7D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 and reference comparison analysis</a:t>
            </a:r>
          </a:p>
          <a:p>
            <a:r>
              <a:rPr lang="en-US" dirty="0"/>
              <a:t>Barometer overview: best to worst</a:t>
            </a:r>
          </a:p>
        </p:txBody>
      </p:sp>
    </p:spTree>
    <p:extLst>
      <p:ext uri="{BB962C8B-B14F-4D97-AF65-F5344CB8AC3E}">
        <p14:creationId xmlns:p14="http://schemas.microsoft.com/office/powerpoint/2010/main" val="3602607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good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69984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bad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2F69C6F-8CDA-4941-854B-477C188B5D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851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KNMI (</a:t>
            </a:r>
            <a:r>
              <a:rPr lang="en-US" dirty="0" err="1"/>
              <a:t>Westdorpe</a:t>
            </a:r>
            <a:r>
              <a:rPr lang="en-US" dirty="0"/>
              <a:t>)</a:t>
            </a:r>
            <a:br>
              <a:rPr lang="en-US" dirty="0"/>
            </a:br>
            <a:r>
              <a:rPr lang="en-US" sz="1800" dirty="0">
                <a:hlinkClick r:id="rId3"/>
              </a:rPr>
              <a:t>KNMI barometer assessment based on multi comparison analysis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8D8870-0F8B-4AF0-978A-EF28A73C8D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1E485B33-A97F-44A9-B3E8-43123149DAC4}"/>
              </a:ext>
            </a:extLst>
          </p:cNvPr>
          <p:cNvSpPr/>
          <p:nvPr/>
        </p:nvSpPr>
        <p:spPr>
          <a:xfrm>
            <a:off x="9580418" y="155864"/>
            <a:ext cx="2471306" cy="1669761"/>
          </a:xfrm>
          <a:prstGeom prst="cloudCallout">
            <a:avLst>
              <a:gd name="adj1" fmla="val -45259"/>
              <a:gd name="adj2" fmla="val 75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 drift and SD analysis suggests performance of an average INBO barometer.</a:t>
            </a:r>
          </a:p>
        </p:txBody>
      </p:sp>
    </p:spTree>
    <p:extLst>
      <p:ext uri="{BB962C8B-B14F-4D97-AF65-F5344CB8AC3E}">
        <p14:creationId xmlns:p14="http://schemas.microsoft.com/office/powerpoint/2010/main" val="261368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comparison: good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KNMI reference barometer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F89283-A4A7-4A82-A4C4-9844D8E20E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72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comparison: bad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KNMI reference barometer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F1CA19-FEDD-4005-B3BA-98EF16BEBD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56" y="1825625"/>
            <a:ext cx="77338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288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or reference comparison?</a:t>
            </a:r>
            <a:br>
              <a:rPr lang="en-US" dirty="0"/>
            </a:br>
            <a:r>
              <a:rPr lang="en-US" sz="1800" dirty="0">
                <a:hlinkClick r:id="rId3"/>
              </a:rPr>
              <a:t>Which analysis method is better?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5F9AD-6C5A-45BD-B2F2-C00D96B5B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Pretty much the same results</a:t>
            </a:r>
          </a:p>
          <a:p>
            <a:pPr lvl="1"/>
            <a:r>
              <a:rPr lang="en-US" dirty="0"/>
              <a:t>A possibly better question is: which one is more practical?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A93B6A2-E8B6-436C-8552-564C6894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90135"/>
            <a:ext cx="5486400" cy="308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391275E-8784-46AC-894D-46D03706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90135"/>
            <a:ext cx="54864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ED901DD-678C-4229-81B4-ACC80E3D8165}"/>
              </a:ext>
            </a:extLst>
          </p:cNvPr>
          <p:cNvSpPr/>
          <p:nvPr/>
        </p:nvSpPr>
        <p:spPr>
          <a:xfrm>
            <a:off x="10058399" y="2082361"/>
            <a:ext cx="1974273" cy="1211557"/>
          </a:xfrm>
          <a:prstGeom prst="cloudCallout">
            <a:avLst>
              <a:gd name="adj1" fmla="val -45259"/>
              <a:gd name="adj2" fmla="val 75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Need one good barometer.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55ED6E9F-079D-4A06-AA9E-F1743D0EBCE9}"/>
              </a:ext>
            </a:extLst>
          </p:cNvPr>
          <p:cNvSpPr/>
          <p:nvPr/>
        </p:nvSpPr>
        <p:spPr>
          <a:xfrm>
            <a:off x="-216477" y="5887096"/>
            <a:ext cx="1880755" cy="1211557"/>
          </a:xfrm>
          <a:prstGeom prst="cloudCallout">
            <a:avLst>
              <a:gd name="adj1" fmla="val 71316"/>
              <a:gd name="adj2" fmla="val -56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Need lots of barometers.</a:t>
            </a:r>
          </a:p>
        </p:txBody>
      </p:sp>
    </p:spTree>
    <p:extLst>
      <p:ext uri="{BB962C8B-B14F-4D97-AF65-F5344CB8AC3E}">
        <p14:creationId xmlns:p14="http://schemas.microsoft.com/office/powerpoint/2010/main" val="4275158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sz="1800" dirty="0">
                <a:hlinkClick r:id="rId3"/>
              </a:rPr>
              <a:t>Multi comparison overview based on IQR range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832A949-E3E1-4BA8-93BF-F00F1BFC40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42"/>
          <a:stretch/>
        </p:blipFill>
        <p:spPr bwMode="auto">
          <a:xfrm>
            <a:off x="344631" y="1690689"/>
            <a:ext cx="11502737" cy="491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829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C249-28D1-426E-940E-D903ED30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 in timeseries?</a:t>
            </a:r>
            <a:br>
              <a:rPr lang="en-US" dirty="0"/>
            </a:br>
            <a:r>
              <a:rPr lang="en-US" sz="1800" dirty="0">
                <a:hlinkClick r:id="rId2"/>
              </a:rPr>
              <a:t>Cf. WMO-No. 8: Guide to Instruments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F311D-B63D-47CB-8611-E83AEC791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“Most instruments measure temperature to compensate its effect.”</a:t>
            </a:r>
          </a:p>
          <a:p>
            <a:endParaRPr lang="en-US" dirty="0"/>
          </a:p>
          <a:p>
            <a:r>
              <a:rPr lang="en-US" dirty="0"/>
              <a:t>Electronic barometers (Ch 3.2, p119)</a:t>
            </a:r>
          </a:p>
          <a:p>
            <a:pPr lvl="1"/>
            <a:r>
              <a:rPr lang="en-US" dirty="0"/>
              <a:t>Capacitive sensors: diaphragm changing the capacitor </a:t>
            </a:r>
            <a:r>
              <a:rPr lang="en-US" dirty="0">
                <a:sym typeface="Wingdings" panose="05000000000000000000" pitchFamily="2" charset="2"/>
              </a:rPr>
              <a:t> temperature dependent</a:t>
            </a:r>
          </a:p>
          <a:p>
            <a:pPr lvl="1"/>
            <a:r>
              <a:rPr lang="en-US" dirty="0"/>
              <a:t>Piezoresistive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u="sng" dirty="0">
                <a:sym typeface="Wingdings" panose="05000000000000000000" pitchFamily="2" charset="2"/>
              </a:rPr>
              <a:t>can be made temperature independent and immune to hysteresis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Cylindrical resonator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temperature dependent</a:t>
            </a:r>
          </a:p>
          <a:p>
            <a:pPr lvl="1"/>
            <a:r>
              <a:rPr lang="en-US" dirty="0"/>
              <a:t>Aneroid (= “without fluid”) displacement: vs hydrostatic gauges </a:t>
            </a:r>
            <a:r>
              <a:rPr lang="en-US" dirty="0">
                <a:sym typeface="Wingdings" panose="05000000000000000000" pitchFamily="2" charset="2"/>
              </a:rPr>
              <a:t> temperature dependent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“In order to maintain the acceptable performance of a barometer, the </a:t>
            </a:r>
            <a:r>
              <a:rPr lang="en-US" u="sng" dirty="0">
                <a:sym typeface="Wingdings" panose="05000000000000000000" pitchFamily="2" charset="2"/>
              </a:rPr>
              <a:t>calibration corrections applied to the readings must be checked at relatively frequent intervals</a:t>
            </a:r>
            <a:r>
              <a:rPr lang="en-US" dirty="0">
                <a:sym typeface="Wingdings" panose="05000000000000000000" pitchFamily="2" charset="2"/>
              </a:rPr>
              <a:t>, for example, starting annually, for early detection and replacement of defective instruments.”</a:t>
            </a:r>
          </a:p>
          <a:p>
            <a:pPr lvl="1"/>
            <a:endParaRPr lang="en-US" dirty="0"/>
          </a:p>
        </p:txBody>
      </p:sp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6AF32A0F-B351-48D4-9C99-D57F6BC77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64" y="324264"/>
            <a:ext cx="2501836" cy="14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34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82DB43-F7A4-4E2C-98C8-18F825A9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816F4-0BF2-495E-97EA-CCE9FBD20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3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Seasonality analysis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BC6781-0B8F-4680-A628-DEDE57B7CB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795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014F5-FA4B-42A4-A7EE-BEF0D300DB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Altitude from barometric formula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𝐴𝐵𝐹</m:t>
                    </m:r>
                  </m:oMath>
                </a14:m>
                <a:r>
                  <a:rPr lang="en-US" dirty="0"/>
                  <a:t>) assumes at MSL:</a:t>
                </a:r>
                <a:br>
                  <a:rPr lang="en-US" dirty="0"/>
                </a:br>
                <a:r>
                  <a:rPr lang="en-US" dirty="0"/>
                  <a:t>1013.25 </a:t>
                </a:r>
                <a:r>
                  <a:rPr lang="en-US" dirty="0" err="1"/>
                  <a:t>hPa</a:t>
                </a:r>
                <a:r>
                  <a:rPr lang="en-US" dirty="0"/>
                  <a:t> at 15 °C</a:t>
                </a:r>
              </a:p>
              <a:p>
                <a:r>
                  <a:rPr lang="en-US" dirty="0"/>
                  <a:t>In Belgium we use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𝑇𝐴𝑊</m:t>
                    </m:r>
                  </m:oMath>
                </a14:m>
                <a:r>
                  <a:rPr lang="en-US" dirty="0"/>
                  <a:t> for which the MSL doesn’t necessarily correspond to the MSL. (i.e. as the “0-calibration” point is different)</a:t>
                </a:r>
              </a:p>
              <a:p>
                <a:endParaRPr lang="en-US" dirty="0"/>
              </a:p>
              <a:p>
                <a:r>
                  <a:rPr lang="en-US" dirty="0"/>
                  <a:t>Two questions:</a:t>
                </a:r>
              </a:p>
              <a:p>
                <a:pPr lvl="1"/>
                <a:r>
                  <a:rPr lang="en-US" dirty="0"/>
                  <a:t>Each place has a fixed average pressure? (i.e. such as 1013.25hPa at MSL?)</a:t>
                </a:r>
              </a:p>
              <a:p>
                <a:pPr lvl="1"/>
                <a:r>
                  <a:rPr lang="en-US" dirty="0"/>
                  <a:t>Can we assume the following </a:t>
                </a:r>
                <a:r>
                  <a:rPr lang="en-US" dirty="0">
                    <a:hlinkClick r:id="rId4"/>
                  </a:rPr>
                  <a:t>relationship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𝐴𝐵𝐹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𝑇𝐴𝑊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014F5-FA4B-42A4-A7EE-BEF0D300DB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701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  <a:br>
              <a:rPr lang="en-US" dirty="0"/>
            </a:br>
            <a:r>
              <a:rPr lang="en-US" sz="1800" dirty="0">
                <a:hlinkClick r:id="rId3"/>
              </a:rPr>
              <a:t>Fixed average pressure can be measured correctly?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FE8831B-2B14-47E5-BB5F-DCE76E71EE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9"/>
            <a:ext cx="6889749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404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1B434C9-2BF9-4AE6-9487-3403B1F22D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8000"/>
            <a:ext cx="72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𝑐𝑜𝑛𝑠𝑡𝑎𝑛𝑡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E9A1C28E-125C-4484-9F42-A5B80B02CEB3}"/>
                  </a:ext>
                </a:extLst>
              </p:cNvPr>
              <p:cNvSpPr/>
              <p:nvPr/>
            </p:nvSpPr>
            <p:spPr>
              <a:xfrm>
                <a:off x="8199709" y="654794"/>
                <a:ext cx="2992582" cy="1606412"/>
              </a:xfrm>
              <a:prstGeom prst="cloudCallout">
                <a:avLst>
                  <a:gd name="adj1" fmla="val -58453"/>
                  <a:gd name="adj2" fmla="val 69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Slope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400" dirty="0"/>
                  <a:t> is 0,86 </a:t>
                </a:r>
                <a:br>
                  <a:rPr lang="en-US" sz="1400" dirty="0"/>
                </a:br>
                <a:r>
                  <a:rPr lang="en-US" sz="1400" dirty="0"/>
                  <a:t>(1 within 99%) while intercept is -32.6.</a:t>
                </a: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E9A1C28E-125C-4484-9F42-A5B80B02C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709" y="654794"/>
                <a:ext cx="2992582" cy="1606412"/>
              </a:xfrm>
              <a:prstGeom prst="cloudCallout">
                <a:avLst>
                  <a:gd name="adj1" fmla="val -58453"/>
                  <a:gd name="adj2" fmla="val 69500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633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5D63BEA6-594F-4628-B413-845DC01024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93000"/>
            <a:ext cx="9360000" cy="526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𝑐𝑜𝑛𝑠𝑡𝑎𝑛𝑡</m:t>
                      </m:r>
                    </m:oMath>
                  </m:oMathPara>
                </a14:m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Line 3">
            <a:extLst>
              <a:ext uri="{FF2B5EF4-FFF2-40B4-BE49-F238E27FC236}">
                <a16:creationId xmlns:a16="http://schemas.microsoft.com/office/drawing/2014/main" id="{642886AA-A432-4E1F-8707-BB826473FADA}"/>
              </a:ext>
            </a:extLst>
          </p:cNvPr>
          <p:cNvSpPr/>
          <p:nvPr/>
        </p:nvSpPr>
        <p:spPr>
          <a:xfrm>
            <a:off x="9223663" y="736960"/>
            <a:ext cx="2240973" cy="581891"/>
          </a:xfrm>
          <a:prstGeom prst="borderCallout1">
            <a:avLst>
              <a:gd name="adj1" fmla="val 18750"/>
              <a:gd name="adj2" fmla="val -8333"/>
              <a:gd name="adj3" fmla="val 175000"/>
              <a:gd name="adj4" fmla="val -46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enough data: no evidence that broken.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A7E8A160-216F-46FC-B5E7-2EFCA72F9729}"/>
              </a:ext>
            </a:extLst>
          </p:cNvPr>
          <p:cNvSpPr/>
          <p:nvPr/>
        </p:nvSpPr>
        <p:spPr>
          <a:xfrm>
            <a:off x="4941504" y="5910984"/>
            <a:ext cx="2130137" cy="581891"/>
          </a:xfrm>
          <a:prstGeom prst="borderCallout1">
            <a:avLst>
              <a:gd name="adj1" fmla="val 31250"/>
              <a:gd name="adj2" fmla="val -6382"/>
              <a:gd name="adj3" fmla="val 62500"/>
              <a:gd name="adj4" fmla="val -627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Barometer offset problem?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A4CCC06-6555-4551-B1FC-ED8FB64ACF80}"/>
              </a:ext>
            </a:extLst>
          </p:cNvPr>
          <p:cNvSpPr/>
          <p:nvPr/>
        </p:nvSpPr>
        <p:spPr>
          <a:xfrm>
            <a:off x="9951027" y="1883944"/>
            <a:ext cx="2240973" cy="1325563"/>
          </a:xfrm>
          <a:prstGeom prst="cloudCallout">
            <a:avLst>
              <a:gd name="adj1" fmla="val -47325"/>
              <a:gd name="adj2" fmla="val 72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Relative error: amount of data taken into consideration.</a:t>
            </a:r>
          </a:p>
        </p:txBody>
      </p:sp>
    </p:spTree>
    <p:extLst>
      <p:ext uri="{BB962C8B-B14F-4D97-AF65-F5344CB8AC3E}">
        <p14:creationId xmlns:p14="http://schemas.microsoft.com/office/powerpoint/2010/main" val="2799992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𝑐𝑜𝑛𝑠𝑡𝑎𝑛𝑡</m:t>
                      </m:r>
                    </m:oMath>
                  </m:oMathPara>
                </a14:m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7EEE-752B-4034-A4F6-A932CB070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logger    N altitude.m.bf RASTERVALU </a:t>
            </a:r>
            <a:r>
              <a:rPr lang="en-US" dirty="0" err="1">
                <a:latin typeface="Consolas" panose="020B0609020204030204" pitchFamily="49" charset="0"/>
              </a:rPr>
              <a:t>altitude.m.rel_err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1: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/BAOL015X_72527.csv 4420    -84.582470      28.29           4.495663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/BAOL109X_P4024.csv 4477     78.818297      60.00           3.525451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3: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/BAOL004X_77561.csv 7667    -60.749429      35.72           3.467790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/BAOL849X_A9771.csv  958     97.650572       4.45           3.068416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5: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/BAOL029X_R6549.csv 3054    -72.348491      30.65           3.038848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/BAOL019X_77560.csv 7425    -22.046760      70.25           2.936357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7: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/BAOL014X_R6519.csv 3478    -51.858903      25.82           2.395642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/BAOL845X_P2_15488.csv 2167    -80.559779      22.67           2.279869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9: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/BAOL027X_77554.csv 6065    -10.962409      69.11           2.225562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/BAOL070X_B9393.csv  775     75.014820       6.59           2.220084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11: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/BAOL088X_B5548.csv  841     64.536759       7.39           2.068103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/BAOL012X_D1095.csv 3355      7.058513       1.96           1.973851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13: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/BAOL093X_78679.csv 4396    -11.125500      62.70           1.910527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14: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/BAOL064X_59976.csv 4967    -12.756265      59.96           1.867836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15: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/BAOL054X_F6598.csv 2165    104.657061      94.64           1.847558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16: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/BAOL071X_H4445.csv 1539     49.146993      22.42           1.794395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17: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/BAOL009X_78681.csv 4023    -37.837886      27.89           1.721346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18: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/BAOL001X_D0939.csv 5391      7.197382      15.63           1.552928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2C2A42CE-D661-475C-AB57-B636E6AB4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365125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88F3B7D-2649-4F74-AEC9-850F08885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2525062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C9B2243A-5034-4015-823C-B90FD50E8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4684999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35CFB4-E1F7-428C-B014-D107DED3313B}"/>
              </a:ext>
            </a:extLst>
          </p:cNvPr>
          <p:cNvCxnSpPr>
            <a:cxnSpLocks/>
          </p:cNvCxnSpPr>
          <p:nvPr/>
        </p:nvCxnSpPr>
        <p:spPr>
          <a:xfrm flipV="1">
            <a:off x="6533509" y="1470550"/>
            <a:ext cx="573873" cy="13244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8B059-1B11-4A37-83B9-6173C7A4418F}"/>
              </a:ext>
            </a:extLst>
          </p:cNvPr>
          <p:cNvCxnSpPr>
            <a:cxnSpLocks/>
          </p:cNvCxnSpPr>
          <p:nvPr/>
        </p:nvCxnSpPr>
        <p:spPr>
          <a:xfrm>
            <a:off x="6533509" y="3668928"/>
            <a:ext cx="57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E1D01-06B1-40FA-BA64-8093A4C2FDF7}"/>
              </a:ext>
            </a:extLst>
          </p:cNvPr>
          <p:cNvCxnSpPr>
            <a:cxnSpLocks/>
          </p:cNvCxnSpPr>
          <p:nvPr/>
        </p:nvCxnSpPr>
        <p:spPr>
          <a:xfrm>
            <a:off x="6533509" y="4333009"/>
            <a:ext cx="573873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80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9C79B-65F3-4A05-B8F9-948825BC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D25D7-839F-489C-96D4-185BB32A1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24837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“Multi or Reference comparison” analysis.</a:t>
            </a:r>
          </a:p>
          <a:p>
            <a:endParaRPr lang="en-US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8C0AA-FD1B-4912-8CA8-EE3FBBBCC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442875"/>
            <a:ext cx="7200000" cy="4050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304FE2-F3FC-4E63-86AA-7942AA85EF44}"/>
              </a:ext>
            </a:extLst>
          </p:cNvPr>
          <p:cNvCxnSpPr/>
          <p:nvPr/>
        </p:nvCxnSpPr>
        <p:spPr>
          <a:xfrm>
            <a:off x="2878282" y="6176963"/>
            <a:ext cx="3217718" cy="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F9A8A2-0B75-44C3-852A-A3FB06D64B65}"/>
              </a:ext>
            </a:extLst>
          </p:cNvPr>
          <p:cNvCxnSpPr>
            <a:cxnSpLocks/>
          </p:cNvCxnSpPr>
          <p:nvPr/>
        </p:nvCxnSpPr>
        <p:spPr>
          <a:xfrm>
            <a:off x="6096000" y="6173500"/>
            <a:ext cx="1520536" cy="346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40D0249C-8C79-4018-8CB2-B5396B2A5A40}"/>
              </a:ext>
            </a:extLst>
          </p:cNvPr>
          <p:cNvSpPr/>
          <p:nvPr/>
        </p:nvSpPr>
        <p:spPr>
          <a:xfrm>
            <a:off x="169718" y="3647138"/>
            <a:ext cx="2994764" cy="1325563"/>
          </a:xfrm>
          <a:prstGeom prst="cloudCallout">
            <a:avLst>
              <a:gd name="adj1" fmla="val 39479"/>
              <a:gd name="adj2" fmla="val 123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 should divide the timeseries in FALSE and TRUE (= drift)</a:t>
            </a:r>
          </a:p>
        </p:txBody>
      </p:sp>
    </p:spTree>
    <p:extLst>
      <p:ext uri="{BB962C8B-B14F-4D97-AF65-F5344CB8AC3E}">
        <p14:creationId xmlns:p14="http://schemas.microsoft.com/office/powerpoint/2010/main" val="2935555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9E29-5A57-4D00-BB4F-5BD4BD62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F585F-70A5-4E40-B143-45025766B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Interface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(x)</a:t>
            </a:r>
          </a:p>
          <a:p>
            <a:pPr lvl="2"/>
            <a:r>
              <a:rPr lang="en-US" dirty="0"/>
              <a:t>Probably the least precise: only information supplied is the time series of a barometer.</a:t>
            </a:r>
          </a:p>
          <a:p>
            <a:pPr lvl="2"/>
            <a:endParaRPr lang="en-US" dirty="0"/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(x, reference)</a:t>
            </a:r>
          </a:p>
          <a:p>
            <a:pPr lvl="2"/>
            <a:r>
              <a:rPr lang="en-US" dirty="0"/>
              <a:t>Based on reference comparison analysis: </a:t>
            </a:r>
          </a:p>
          <a:p>
            <a:pPr lvl="3"/>
            <a:r>
              <a:rPr lang="en-US" dirty="0"/>
              <a:t>Reference should be a good non-drifting barometer.</a:t>
            </a:r>
          </a:p>
          <a:p>
            <a:pPr lvl="3"/>
            <a:r>
              <a:rPr lang="en-US" dirty="0"/>
              <a:t>Reference should span the whole time-frame of x.</a:t>
            </a:r>
          </a:p>
          <a:p>
            <a:pPr lvl="2"/>
            <a:r>
              <a:rPr lang="en-US" dirty="0"/>
              <a:t>The larger the distance, the less accurate the results. </a:t>
            </a:r>
            <a:br>
              <a:rPr lang="en-US" dirty="0"/>
            </a:br>
            <a:r>
              <a:rPr lang="en-US" dirty="0"/>
              <a:t>(cf. “each </a:t>
            </a:r>
            <a:r>
              <a:rPr lang="en-US" dirty="0">
                <a:sym typeface="Wingdings" panose="05000000000000000000" pitchFamily="2" charset="2"/>
              </a:rPr>
              <a:t>100km the error is 2 cmH2O due to distance”)</a:t>
            </a: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detect_drift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other, [altitude])</a:t>
            </a:r>
          </a:p>
          <a:p>
            <a:pPr lvl="2"/>
            <a:r>
              <a:rPr lang="en-US" dirty="0"/>
              <a:t>Based on multi comparison analysis:</a:t>
            </a:r>
          </a:p>
          <a:p>
            <a:pPr lvl="3"/>
            <a:r>
              <a:rPr lang="en-US" dirty="0"/>
              <a:t>Need most of the other barometers to make a comparison and thus detect drift.</a:t>
            </a:r>
          </a:p>
          <a:p>
            <a:pPr lvl="2"/>
            <a:r>
              <a:rPr lang="en-US" dirty="0"/>
              <a:t>Probably the most precise (not yet confirmed).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ACA6872-1FBE-42CB-B62C-0F710DEC38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5800" y="3039340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5242C6A3-1CD1-4212-AB33-C1539A0C1E1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ACA6872-1FBE-42CB-B62C-0F710DEC38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5800" y="30393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1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 analysis up till now was based on the variance of differences between one barometer vs. all/reference.</a:t>
            </a:r>
          </a:p>
          <a:p>
            <a:pPr lvl="1"/>
            <a:r>
              <a:rPr lang="en-US" dirty="0"/>
              <a:t>Hysteresis is indistinguishable from drift based on variance alone: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3FEB90B-4F1A-453A-8238-EA9DDB4F3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3" y="3429000"/>
            <a:ext cx="5486400" cy="309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standing, person&#10;&#10;Description automatically generated">
            <a:extLst>
              <a:ext uri="{FF2B5EF4-FFF2-40B4-BE49-F238E27FC236}">
                <a16:creationId xmlns:a16="http://schemas.microsoft.com/office/drawing/2014/main" id="{DB2A6B6A-BD30-4311-8BD9-54533DB7A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435443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87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</a:t>
            </a:r>
            <a:r>
              <a:rPr lang="en-US" dirty="0">
                <a:hlinkClick r:id="rId2"/>
              </a:rPr>
              <a:t>Multi or Reference comparison</a:t>
            </a:r>
            <a:r>
              <a:rPr lang="en-US" dirty="0"/>
              <a:t>” analysis.</a:t>
            </a:r>
          </a:p>
          <a:p>
            <a:endParaRPr lang="en-US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8C0AA-FD1B-4912-8CA8-EE3FBBBCC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2430627"/>
            <a:ext cx="3600000" cy="2025000"/>
          </a:xfrm>
          <a:prstGeom prst="rect">
            <a:avLst/>
          </a:prstGeom>
        </p:spPr>
      </p:pic>
      <p:pic>
        <p:nvPicPr>
          <p:cNvPr id="15" name="Picture 14" descr="A close up of a mans face&#10;&#10;Description automatically generated">
            <a:extLst>
              <a:ext uri="{FF2B5EF4-FFF2-40B4-BE49-F238E27FC236}">
                <a16:creationId xmlns:a16="http://schemas.microsoft.com/office/drawing/2014/main" id="{32387291-4C45-4700-8C63-0361CD79E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28" y="2430627"/>
            <a:ext cx="3600000" cy="2025000"/>
          </a:xfrm>
          <a:prstGeom prst="rect">
            <a:avLst/>
          </a:prstGeom>
        </p:spPr>
      </p:pic>
      <p:pic>
        <p:nvPicPr>
          <p:cNvPr id="17" name="Picture 16" descr="A picture containing bird&#10;&#10;Description automatically generated">
            <a:extLst>
              <a:ext uri="{FF2B5EF4-FFF2-40B4-BE49-F238E27FC236}">
                <a16:creationId xmlns:a16="http://schemas.microsoft.com/office/drawing/2014/main" id="{E3D73F49-658B-4A6D-8B2D-2CBCA408F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4756965"/>
            <a:ext cx="3600000" cy="20250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CB4E7A-8A3B-4976-9E84-5317F7549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28" y="4704181"/>
            <a:ext cx="3600000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75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Seasonality analysis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2746C-819C-4C64-A760-4180277B0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86118" cy="4351338"/>
          </a:xfrm>
        </p:spPr>
        <p:txBody>
          <a:bodyPr/>
          <a:lstStyle/>
          <a:p>
            <a:r>
              <a:rPr lang="en-US" dirty="0"/>
              <a:t>Key findings</a:t>
            </a:r>
          </a:p>
          <a:p>
            <a:pPr lvl="1"/>
            <a:endParaRPr lang="en-US" dirty="0"/>
          </a:p>
          <a:p>
            <a:pPr lvl="1"/>
            <a:r>
              <a:rPr lang="en-US" u="sng" dirty="0"/>
              <a:t>All</a:t>
            </a:r>
            <a:r>
              <a:rPr lang="en-US" dirty="0"/>
              <a:t> barometers exhibit higher air-pressure variance during non-summer (cf. </a:t>
            </a:r>
            <a:r>
              <a:rPr lang="en-US" dirty="0">
                <a:hlinkClick r:id="rId4"/>
              </a:rPr>
              <a:t>all data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Most probably a real effect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Some</a:t>
            </a:r>
            <a:r>
              <a:rPr lang="en-US" dirty="0"/>
              <a:t> barometers exhibit seasonality effect when subtracted from the reference series</a:t>
            </a:r>
          </a:p>
          <a:p>
            <a:pPr lvl="2"/>
            <a:r>
              <a:rPr lang="en-US" dirty="0"/>
              <a:t>Cause?</a:t>
            </a:r>
          </a:p>
          <a:p>
            <a:pPr lvl="3"/>
            <a:r>
              <a:rPr lang="en-US" dirty="0"/>
              <a:t>Temperature effect?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139468-C521-4351-BEC5-89DB7A350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036" y="1505888"/>
            <a:ext cx="2160000" cy="235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4E921C3-CB03-4EB9-86E6-D68FFE90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036" y="4001294"/>
            <a:ext cx="2160000" cy="236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16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then there is the occasional trouble: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BD2965-A928-4006-AC1B-D382EF52D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08" y="2521204"/>
            <a:ext cx="7200000" cy="4050000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A080A939-7D67-48E2-B4BD-3549782011FE}"/>
              </a:ext>
            </a:extLst>
          </p:cNvPr>
          <p:cNvSpPr/>
          <p:nvPr/>
        </p:nvSpPr>
        <p:spPr>
          <a:xfrm>
            <a:off x="7484918" y="1027906"/>
            <a:ext cx="2490354" cy="1325563"/>
          </a:xfrm>
          <a:prstGeom prst="cloudCallout">
            <a:avLst>
              <a:gd name="adj1" fmla="val -45528"/>
              <a:gd name="adj2" fmla="val 87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Might cause trouble for an algorithm.</a:t>
            </a:r>
          </a:p>
        </p:txBody>
      </p:sp>
    </p:spTree>
    <p:extLst>
      <p:ext uri="{BB962C8B-B14F-4D97-AF65-F5344CB8AC3E}">
        <p14:creationId xmlns:p14="http://schemas.microsoft.com/office/powerpoint/2010/main" val="958037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Detecting up- or down-ward movement is tricky and in the starting phase, will mainly depend on how much new data on has.</a:t>
            </a:r>
          </a:p>
          <a:p>
            <a:pPr lvl="1"/>
            <a:r>
              <a:rPr lang="en-US" dirty="0"/>
              <a:t>When should the algorithm say that this one started drifting?</a:t>
            </a:r>
          </a:p>
        </p:txBody>
      </p:sp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C6D949C4-052E-4C79-A302-751B84404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429000"/>
            <a:ext cx="5486400" cy="308610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EAD3B11-41AB-4761-92E2-ABD4948EB9C0}"/>
              </a:ext>
            </a:extLst>
          </p:cNvPr>
          <p:cNvSpPr/>
          <p:nvPr/>
        </p:nvSpPr>
        <p:spPr>
          <a:xfrm>
            <a:off x="9043555" y="2625794"/>
            <a:ext cx="2992582" cy="1606412"/>
          </a:xfrm>
          <a:prstGeom prst="cloudCallout">
            <a:avLst>
              <a:gd name="adj1" fmla="val -60189"/>
              <a:gd name="adj2" fmla="val 69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 think the algorithm should first detect seasonality, and then later a drift.</a:t>
            </a:r>
          </a:p>
        </p:txBody>
      </p:sp>
    </p:spTree>
    <p:extLst>
      <p:ext uri="{BB962C8B-B14F-4D97-AF65-F5344CB8AC3E}">
        <p14:creationId xmlns:p14="http://schemas.microsoft.com/office/powerpoint/2010/main" val="2138551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first tryout on the algorithm that can detect drifts?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Assessment</a:t>
            </a:r>
          </a:p>
          <a:p>
            <a:r>
              <a:rPr lang="en-US" dirty="0"/>
              <a:t>Analysis on the seasonality pattern:</a:t>
            </a:r>
          </a:p>
          <a:p>
            <a:pPr lvl="1"/>
            <a:r>
              <a:rPr lang="en-US" dirty="0"/>
              <a:t>Specific frequency (i.e. yearly) or multiple frequencies?</a:t>
            </a:r>
          </a:p>
        </p:txBody>
      </p:sp>
    </p:spTree>
    <p:extLst>
      <p:ext uri="{BB962C8B-B14F-4D97-AF65-F5344CB8AC3E}">
        <p14:creationId xmlns:p14="http://schemas.microsoft.com/office/powerpoint/2010/main" val="422465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92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Analysis: drifts in air pressure</a:t>
            </a:r>
          </a:p>
        </p:txBody>
      </p:sp>
    </p:spTree>
    <p:extLst>
      <p:ext uri="{BB962C8B-B14F-4D97-AF65-F5344CB8AC3E}">
        <p14:creationId xmlns:p14="http://schemas.microsoft.com/office/powerpoint/2010/main" val="2610635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Air pressure data analysis</a:t>
            </a:r>
          </a:p>
          <a:p>
            <a:pPr lvl="1"/>
            <a:r>
              <a:rPr lang="en-US" dirty="0"/>
              <a:t>Altitude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Humidity</a:t>
            </a:r>
          </a:p>
          <a:p>
            <a:r>
              <a:rPr lang="en-US" dirty="0"/>
              <a:t>Barometer drift detection</a:t>
            </a:r>
          </a:p>
          <a:p>
            <a:pPr lvl="1"/>
            <a:r>
              <a:rPr lang="en-US" dirty="0"/>
              <a:t>Pairwise difference model</a:t>
            </a:r>
          </a:p>
          <a:p>
            <a:pPr lvl="1"/>
            <a:r>
              <a:rPr lang="en-US" dirty="0"/>
              <a:t>Multi difference model</a:t>
            </a:r>
          </a:p>
          <a:p>
            <a:r>
              <a:rPr lang="en-US" dirty="0"/>
              <a:t>Next steps</a:t>
            </a:r>
          </a:p>
          <a:p>
            <a:r>
              <a:rPr lang="en-US" dirty="0"/>
              <a:t>Questions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68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187945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Model for pressure based on ideal gas law: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 Bernoulli’s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depend on: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1" dirty="0"/>
                  <a:t>Altitude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b="1" dirty="0"/>
                  <a:t>Temperature</a:t>
                </a:r>
              </a:p>
              <a:p>
                <a:pPr lvl="1"/>
                <a:r>
                  <a:rPr lang="en-US" b="1" dirty="0"/>
                  <a:t>Humidity</a:t>
                </a: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Flow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22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19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9692598E-C6EF-4FCC-9CDE-829CFC77A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641471" cy="115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B13DE69-EF60-450F-849C-AD15C542C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619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B7B186-7D60-4AC3-87E2-AEC2898AC3B4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Around sea-level, an increase of 100 m in altitude corresponds to a decrease of 12 cmH2O in air pressure.</a:t>
            </a:r>
          </a:p>
        </p:txBody>
      </p:sp>
    </p:spTree>
    <p:extLst>
      <p:ext uri="{BB962C8B-B14F-4D97-AF65-F5344CB8AC3E}">
        <p14:creationId xmlns:p14="http://schemas.microsoft.com/office/powerpoint/2010/main" val="41200072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E404D6E0-4562-408D-906A-BC6EF672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76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sampling intervals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F22E23-5786-43FB-925C-0C0EADF243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705934D3-9FD9-4B8D-8EE7-B71D01F8AA88}"/>
              </a:ext>
            </a:extLst>
          </p:cNvPr>
          <p:cNvSpPr/>
          <p:nvPr/>
        </p:nvSpPr>
        <p:spPr>
          <a:xfrm>
            <a:off x="8211466" y="271607"/>
            <a:ext cx="3810815" cy="1671493"/>
          </a:xfrm>
          <a:prstGeom prst="cloudCallout">
            <a:avLst>
              <a:gd name="adj1" fmla="val -37135"/>
              <a:gd name="adj2" fmla="val 86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high variance in function of timestamp is because in this period there are lots of barometers that operate on 24h basis instead of 12h basis.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325232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1FBDBB67-486F-4455-8BB2-85C9767BC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62"/>
          <a:stretch/>
        </p:blipFill>
        <p:spPr bwMode="auto">
          <a:xfrm>
            <a:off x="249382" y="1690688"/>
            <a:ext cx="1194261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715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DDC9-5D26-4553-84DB-CBCD8815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0E5758-DE9B-4DA6-B1F2-39AC1287A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47348" y="1825625"/>
            <a:ext cx="8897304" cy="435133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7A0806-ECB9-4B17-9B5B-5248B1D1DF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418910"/>
              </p:ext>
            </p:extLst>
          </p:nvPr>
        </p:nvGraphicFramePr>
        <p:xfrm>
          <a:off x="8943586" y="5745884"/>
          <a:ext cx="3447552" cy="1132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Packager Shell Object" showAsIcon="1" r:id="rId5" imgW="1064160" imgH="349200" progId="Package">
                  <p:embed/>
                </p:oleObj>
              </mc:Choice>
              <mc:Fallback>
                <p:oleObj name="Packager Shell Object" showAsIcon="1" r:id="rId5" imgW="1064160" imgH="3492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7A0806-ECB9-4B17-9B5B-5248B1D1DF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3586" y="5745884"/>
                        <a:ext cx="3447552" cy="1132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2151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38C802-8712-46FB-A8DB-9B475DC7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C0AEDE7-5DBA-43AC-B697-2664BCCA83B3}"/>
              </a:ext>
            </a:extLst>
          </p:cNvPr>
          <p:cNvSpPr/>
          <p:nvPr/>
        </p:nvSpPr>
        <p:spPr>
          <a:xfrm>
            <a:off x="8417503" y="1269092"/>
            <a:ext cx="2304184" cy="1403061"/>
          </a:xfrm>
          <a:prstGeom prst="cloudCallout">
            <a:avLst>
              <a:gd name="adj1" fmla="val -78715"/>
              <a:gd name="adj2" fmla="val 7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distribution of all barometers.</a:t>
            </a:r>
          </a:p>
        </p:txBody>
      </p:sp>
    </p:spTree>
    <p:extLst>
      <p:ext uri="{BB962C8B-B14F-4D97-AF65-F5344CB8AC3E}">
        <p14:creationId xmlns:p14="http://schemas.microsoft.com/office/powerpoint/2010/main" val="3368899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4EDC59-AC1F-4234-98DF-3FDD90C80C57}"/>
              </a:ext>
            </a:extLst>
          </p:cNvPr>
          <p:cNvSpPr/>
          <p:nvPr/>
        </p:nvSpPr>
        <p:spPr>
          <a:xfrm>
            <a:off x="5226628" y="1027906"/>
            <a:ext cx="6691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Raw data: BAOL016X_W1666.csv and BAOL050X_56819.csv excluded.</a:t>
            </a:r>
          </a:p>
        </p:txBody>
      </p:sp>
    </p:spTree>
    <p:extLst>
      <p:ext uri="{BB962C8B-B14F-4D97-AF65-F5344CB8AC3E}">
        <p14:creationId xmlns:p14="http://schemas.microsoft.com/office/powerpoint/2010/main" val="520786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EAD86-70C8-4903-8DAF-CAF7314A6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125"/>
            <a:ext cx="5617113" cy="10143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4A1B5C-595F-4AC9-9A4F-7B58391461DC}"/>
              </a:ext>
            </a:extLst>
          </p:cNvPr>
          <p:cNvCxnSpPr>
            <a:cxnSpLocks/>
          </p:cNvCxnSpPr>
          <p:nvPr/>
        </p:nvCxnSpPr>
        <p:spPr>
          <a:xfrm flipH="1" flipV="1">
            <a:off x="10270961" y="1563376"/>
            <a:ext cx="1" cy="2530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4829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are unknown (and interdependent)</a:t>
                </a:r>
              </a:p>
              <a:p>
                <a:r>
                  <a:rPr lang="en-US" dirty="0"/>
                  <a:t>We have only one equation</a:t>
                </a:r>
              </a:p>
              <a:p>
                <a:r>
                  <a:rPr lang="en-US" dirty="0"/>
                  <a:t>For discussion, see </a:t>
                </a:r>
                <a:r>
                  <a:rPr lang="en-US" dirty="0">
                    <a:hlinkClick r:id="rId4"/>
                  </a:rPr>
                  <a:t>here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local temperature change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3557089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9ADC8849-772E-4A1E-ACD1-4EBC51D4798C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87237"/>
              <a:gd name="adj2" fmla="val -422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bulge? Seasonal?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5B0675F-52F3-4FB3-A79E-49003A6F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638" y="672584"/>
            <a:ext cx="4193308" cy="23587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21797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6E2A2DDE-8947-4567-8D39-8D888A950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75125"/>
            <a:ext cx="895999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4"/>
              </a:rPr>
              <a:t>Data analysis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A4CE5E6-8493-4283-8995-8D5EB5567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55" y="142875"/>
            <a:ext cx="3577936" cy="2169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1FCC3ED4-849E-485E-8FCE-48E360A6A663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76414"/>
              <a:gd name="adj2" fmla="val -5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Bulge due to high humidity?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7810C28-A1BD-45F3-B6F7-D6DD0921A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6" y="142875"/>
            <a:ext cx="2643952" cy="1487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74786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Theory assumes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uses Dalton's law of partial pressures for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calculations.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(molar mass) is also impacted, again too many unknowns, so approximations are used. See </a:t>
                </a:r>
                <a:r>
                  <a:rPr lang="en-US" dirty="0">
                    <a:hlinkClick r:id="rId4"/>
                  </a:rPr>
                  <a:t>here</a:t>
                </a:r>
                <a:r>
                  <a:rPr lang="en-US" dirty="0"/>
                  <a:t>, note 14.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humidity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26667802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  <a:p>
            <a:pPr lvl="1"/>
            <a:r>
              <a:rPr lang="en-US" dirty="0"/>
              <a:t>Effect is significant: 12 cmH2O per 100m.</a:t>
            </a:r>
          </a:p>
          <a:p>
            <a:r>
              <a:rPr lang="en-US" dirty="0"/>
              <a:t>Temperature: effect unknown</a:t>
            </a:r>
          </a:p>
          <a:p>
            <a:pPr lvl="1"/>
            <a:r>
              <a:rPr lang="en-US" dirty="0"/>
              <a:t>Data analysis suggests 0,07 cmH2O drop per 1 °C. Over the observed range [-10, 50] °C this amounts to 4 cmH2O change.</a:t>
            </a:r>
          </a:p>
          <a:p>
            <a:r>
              <a:rPr lang="en-US" dirty="0"/>
              <a:t>Humidity: effect unknown</a:t>
            </a:r>
          </a:p>
          <a:p>
            <a:pPr lvl="1"/>
            <a:r>
              <a:rPr lang="en-US" dirty="0"/>
              <a:t>Seasonality analysis shows humidity has no impact on mean air pressure.</a:t>
            </a:r>
          </a:p>
          <a:p>
            <a:pPr lvl="1"/>
            <a:r>
              <a:rPr lang="en-US" dirty="0"/>
              <a:t>Humidity might be causing more lower pressure observations during non-summer time. (i.e. the bulge around 5 °C)</a:t>
            </a:r>
          </a:p>
        </p:txBody>
      </p:sp>
    </p:spTree>
    <p:extLst>
      <p:ext uri="{BB962C8B-B14F-4D97-AF65-F5344CB8AC3E}">
        <p14:creationId xmlns:p14="http://schemas.microsoft.com/office/powerpoint/2010/main" val="3208372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53B9-903A-4321-BB8B-03EA769EC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air pressure models for drift detection are based on differences with 1 or more reference series.</a:t>
            </a:r>
          </a:p>
        </p:txBody>
      </p:sp>
    </p:spTree>
    <p:extLst>
      <p:ext uri="{BB962C8B-B14F-4D97-AF65-F5344CB8AC3E}">
        <p14:creationId xmlns:p14="http://schemas.microsoft.com/office/powerpoint/2010/main" val="39424453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results</a:t>
            </a:r>
          </a:p>
        </p:txBody>
      </p:sp>
    </p:spTree>
    <p:extLst>
      <p:ext uri="{BB962C8B-B14F-4D97-AF65-F5344CB8AC3E}">
        <p14:creationId xmlns:p14="http://schemas.microsoft.com/office/powerpoint/2010/main" val="38151859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situation: 2 barometers side by 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Subtract yields: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536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A097A02-9287-4478-ADF4-DD637CFF53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11m and 13m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15199139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Situation: 2 barometers at a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  <a:blipFill>
                <a:blip r:embed="rId3"/>
                <a:stretch>
                  <a:fillRect l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isobars">
            <a:extLst>
              <a:ext uri="{FF2B5EF4-FFF2-40B4-BE49-F238E27FC236}">
                <a16:creationId xmlns:a16="http://schemas.microsoft.com/office/drawing/2014/main" id="{3B8AF9CE-A0DB-436B-84D3-2AAD5431A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" b="-2"/>
          <a:stretch/>
        </p:blipFill>
        <p:spPr bwMode="auto">
          <a:xfrm>
            <a:off x="5441360" y="2216963"/>
            <a:ext cx="591244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373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941FB6BF-BDF6-488A-89F8-A162813D4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-27m and -23m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3410125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696A1F6-3C43-4770-93F4-873D769CE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80178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SD (MAD) of pressure differences (cmH2O) vs distance (km): Q50 and Q10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5FEFDF-C7DA-4205-8070-2CCE1C434006}"/>
              </a:ext>
            </a:extLst>
          </p:cNvPr>
          <p:cNvGrpSpPr/>
          <p:nvPr/>
        </p:nvGrpSpPr>
        <p:grpSpPr>
          <a:xfrm>
            <a:off x="6997391" y="3979358"/>
            <a:ext cx="3771900" cy="590550"/>
            <a:chOff x="6997391" y="4114295"/>
            <a:chExt cx="3771900" cy="590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B4934B-62B5-4013-8C2F-9C52EF56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391" y="4114295"/>
              <a:ext cx="3771900" cy="590550"/>
            </a:xfrm>
            <a:prstGeom prst="rect">
              <a:avLst/>
            </a:prstGeom>
          </p:spPr>
        </p:pic>
        <p:sp>
          <p:nvSpPr>
            <p:cNvPr id="12" name="Callout: Line with Accent Bar 11">
              <a:extLst>
                <a:ext uri="{FF2B5EF4-FFF2-40B4-BE49-F238E27FC236}">
                  <a16:creationId xmlns:a16="http://schemas.microsoft.com/office/drawing/2014/main" id="{239176B6-39BC-4292-BEC0-712E4D8CC959}"/>
                </a:ext>
              </a:extLst>
            </p:cNvPr>
            <p:cNvSpPr/>
            <p:nvPr/>
          </p:nvSpPr>
          <p:spPr>
            <a:xfrm>
              <a:off x="6997391" y="4177688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125943"/>
                <a:gd name="adj4" fmla="val -6591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7D9D0A-F813-4B5C-9E9C-70B138DB713A}"/>
              </a:ext>
            </a:extLst>
          </p:cNvPr>
          <p:cNvGrpSpPr/>
          <p:nvPr/>
        </p:nvGrpSpPr>
        <p:grpSpPr>
          <a:xfrm>
            <a:off x="6997391" y="5461001"/>
            <a:ext cx="3762375" cy="581025"/>
            <a:chOff x="6997391" y="5595938"/>
            <a:chExt cx="3762375" cy="5810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274041-AF98-4C3B-BF3A-03FCF689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7391" y="5595938"/>
              <a:ext cx="3762375" cy="581025"/>
            </a:xfrm>
            <a:prstGeom prst="rect">
              <a:avLst/>
            </a:prstGeom>
          </p:spPr>
        </p:pic>
        <p:sp>
          <p:nvSpPr>
            <p:cNvPr id="17" name="Callout: Line with Accent Bar 16">
              <a:extLst>
                <a:ext uri="{FF2B5EF4-FFF2-40B4-BE49-F238E27FC236}">
                  <a16:creationId xmlns:a16="http://schemas.microsoft.com/office/drawing/2014/main" id="{32E3E0BC-E4BC-4471-82AB-5D857805A15B}"/>
                </a:ext>
              </a:extLst>
            </p:cNvPr>
            <p:cNvSpPr/>
            <p:nvPr/>
          </p:nvSpPr>
          <p:spPr>
            <a:xfrm>
              <a:off x="6997391" y="5654567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-91391"/>
                <a:gd name="adj4" fmla="val -762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/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9F359A-16E8-464D-A25E-ABDEA3087641}"/>
              </a:ext>
            </a:extLst>
          </p:cNvPr>
          <p:cNvCxnSpPr>
            <a:cxnSpLocks/>
          </p:cNvCxnSpPr>
          <p:nvPr/>
        </p:nvCxnSpPr>
        <p:spPr>
          <a:xfrm flipV="1">
            <a:off x="924791" y="5735783"/>
            <a:ext cx="415636" cy="38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/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C5B5B7C-B9C4-4019-87C1-FA8225F2C8A5}"/>
              </a:ext>
            </a:extLst>
          </p:cNvPr>
          <p:cNvSpPr/>
          <p:nvPr/>
        </p:nvSpPr>
        <p:spPr>
          <a:xfrm rot="16200000">
            <a:off x="3796189" y="3646196"/>
            <a:ext cx="382551" cy="4743548"/>
          </a:xfrm>
          <a:prstGeom prst="leftBrace">
            <a:avLst>
              <a:gd name="adj1" fmla="val 111549"/>
              <a:gd name="adj2" fmla="val 381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153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5A99E41-93E3-4BDE-A82E-4E77C8B96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07" y="1825625"/>
            <a:ext cx="7006154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2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  <a:blipFill>
                <a:blip r:embed="rId4"/>
                <a:stretch>
                  <a:fillRect l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0565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far from each other.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CD686B1-CDAB-4AD1-BB08-935FEE4ACE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A1328E10-99D4-4BB5-A046-902ABAE08F67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-32m and 13m altitude? So differences are white noise around 6 cmH20.</a:t>
            </a:r>
          </a:p>
        </p:txBody>
      </p:sp>
    </p:spTree>
    <p:extLst>
      <p:ext uri="{BB962C8B-B14F-4D97-AF65-F5344CB8AC3E}">
        <p14:creationId xmlns:p14="http://schemas.microsoft.com/office/powerpoint/2010/main" val="34308730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CBE254E-5648-4891-BEF2-A267DAD848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while one drifting: high SD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06315" y="2812618"/>
            <a:ext cx="2304184" cy="1403061"/>
          </a:xfrm>
          <a:prstGeom prst="cloudCallout">
            <a:avLst>
              <a:gd name="adj1" fmla="val -100363"/>
              <a:gd name="adj2" fmla="val 103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high SD due to drift.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83DA0D-2ADE-4AE5-A463-3739D534F825}"/>
              </a:ext>
            </a:extLst>
          </p:cNvPr>
          <p:cNvGrpSpPr>
            <a:grpSpLocks noChangeAspect="1"/>
          </p:cNvGrpSpPr>
          <p:nvPr/>
        </p:nvGrpSpPr>
        <p:grpSpPr>
          <a:xfrm>
            <a:off x="9577070" y="4851507"/>
            <a:ext cx="2304184" cy="1725939"/>
            <a:chOff x="310745" y="890588"/>
            <a:chExt cx="8168237" cy="6118384"/>
          </a:xfrm>
        </p:grpSpPr>
        <p:pic>
          <p:nvPicPr>
            <p:cNvPr id="8" name="Content Placeholder 22">
              <a:extLst>
                <a:ext uri="{FF2B5EF4-FFF2-40B4-BE49-F238E27FC236}">
                  <a16:creationId xmlns:a16="http://schemas.microsoft.com/office/drawing/2014/main" id="{6C775335-D328-426F-97E4-60E7FE0E4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745" y="890588"/>
              <a:ext cx="8157845" cy="6118384"/>
            </a:xfrm>
            <a:prstGeom prst="rect">
              <a:avLst/>
            </a:prstGeom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4C19523-9667-4C2A-95B1-2EF2E3D94018}"/>
                </a:ext>
              </a:extLst>
            </p:cNvPr>
            <p:cNvSpPr/>
            <p:nvPr/>
          </p:nvSpPr>
          <p:spPr>
            <a:xfrm>
              <a:off x="831273" y="955964"/>
              <a:ext cx="7647709" cy="4966854"/>
            </a:xfrm>
            <a:custGeom>
              <a:avLst/>
              <a:gdLst>
                <a:gd name="connsiteX0" fmla="*/ 197427 w 7647709"/>
                <a:gd name="connsiteY0" fmla="*/ 4935681 h 4966854"/>
                <a:gd name="connsiteX1" fmla="*/ 197427 w 7647709"/>
                <a:gd name="connsiteY1" fmla="*/ 4935681 h 4966854"/>
                <a:gd name="connsiteX2" fmla="*/ 280554 w 7647709"/>
                <a:gd name="connsiteY2" fmla="*/ 4894118 h 4966854"/>
                <a:gd name="connsiteX3" fmla="*/ 311727 w 7647709"/>
                <a:gd name="connsiteY3" fmla="*/ 4883727 h 4966854"/>
                <a:gd name="connsiteX4" fmla="*/ 353291 w 7647709"/>
                <a:gd name="connsiteY4" fmla="*/ 4862945 h 4966854"/>
                <a:gd name="connsiteX5" fmla="*/ 384463 w 7647709"/>
                <a:gd name="connsiteY5" fmla="*/ 4842163 h 4966854"/>
                <a:gd name="connsiteX6" fmla="*/ 446809 w 7647709"/>
                <a:gd name="connsiteY6" fmla="*/ 4821381 h 4966854"/>
                <a:gd name="connsiteX7" fmla="*/ 581891 w 7647709"/>
                <a:gd name="connsiteY7" fmla="*/ 4790209 h 4966854"/>
                <a:gd name="connsiteX8" fmla="*/ 623454 w 7647709"/>
                <a:gd name="connsiteY8" fmla="*/ 4779818 h 4966854"/>
                <a:gd name="connsiteX9" fmla="*/ 1143000 w 7647709"/>
                <a:gd name="connsiteY9" fmla="*/ 4759036 h 4966854"/>
                <a:gd name="connsiteX10" fmla="*/ 1267691 w 7647709"/>
                <a:gd name="connsiteY10" fmla="*/ 4748645 h 4966854"/>
                <a:gd name="connsiteX11" fmla="*/ 1381991 w 7647709"/>
                <a:gd name="connsiteY11" fmla="*/ 4717472 h 4966854"/>
                <a:gd name="connsiteX12" fmla="*/ 1423554 w 7647709"/>
                <a:gd name="connsiteY12" fmla="*/ 4696691 h 4966854"/>
                <a:gd name="connsiteX13" fmla="*/ 1475509 w 7647709"/>
                <a:gd name="connsiteY13" fmla="*/ 4686300 h 4966854"/>
                <a:gd name="connsiteX14" fmla="*/ 1558636 w 7647709"/>
                <a:gd name="connsiteY14" fmla="*/ 4665518 h 4966854"/>
                <a:gd name="connsiteX15" fmla="*/ 1631372 w 7647709"/>
                <a:gd name="connsiteY15" fmla="*/ 4644736 h 4966854"/>
                <a:gd name="connsiteX16" fmla="*/ 1766454 w 7647709"/>
                <a:gd name="connsiteY16" fmla="*/ 4623954 h 4966854"/>
                <a:gd name="connsiteX17" fmla="*/ 1818409 w 7647709"/>
                <a:gd name="connsiteY17" fmla="*/ 4613563 h 4966854"/>
                <a:gd name="connsiteX18" fmla="*/ 2036618 w 7647709"/>
                <a:gd name="connsiteY18" fmla="*/ 4603172 h 4966854"/>
                <a:gd name="connsiteX19" fmla="*/ 2441863 w 7647709"/>
                <a:gd name="connsiteY19" fmla="*/ 4603172 h 4966854"/>
                <a:gd name="connsiteX20" fmla="*/ 2597727 w 7647709"/>
                <a:gd name="connsiteY20" fmla="*/ 4613563 h 4966854"/>
                <a:gd name="connsiteX21" fmla="*/ 2753591 w 7647709"/>
                <a:gd name="connsiteY21" fmla="*/ 4613563 h 4966854"/>
                <a:gd name="connsiteX22" fmla="*/ 3023754 w 7647709"/>
                <a:gd name="connsiteY22" fmla="*/ 4603172 h 4966854"/>
                <a:gd name="connsiteX23" fmla="*/ 3138054 w 7647709"/>
                <a:gd name="connsiteY23" fmla="*/ 4592781 h 4966854"/>
                <a:gd name="connsiteX24" fmla="*/ 3169227 w 7647709"/>
                <a:gd name="connsiteY24" fmla="*/ 4582391 h 4966854"/>
                <a:gd name="connsiteX25" fmla="*/ 3221182 w 7647709"/>
                <a:gd name="connsiteY25" fmla="*/ 4572000 h 4966854"/>
                <a:gd name="connsiteX26" fmla="*/ 3335482 w 7647709"/>
                <a:gd name="connsiteY26" fmla="*/ 4561609 h 4966854"/>
                <a:gd name="connsiteX27" fmla="*/ 3501736 w 7647709"/>
                <a:gd name="connsiteY27" fmla="*/ 4561609 h 4966854"/>
                <a:gd name="connsiteX28" fmla="*/ 3543300 w 7647709"/>
                <a:gd name="connsiteY28" fmla="*/ 4572000 h 4966854"/>
                <a:gd name="connsiteX29" fmla="*/ 3782291 w 7647709"/>
                <a:gd name="connsiteY29" fmla="*/ 4582391 h 4966854"/>
                <a:gd name="connsiteX30" fmla="*/ 3938154 w 7647709"/>
                <a:gd name="connsiteY30" fmla="*/ 4572000 h 4966854"/>
                <a:gd name="connsiteX31" fmla="*/ 3990109 w 7647709"/>
                <a:gd name="connsiteY31" fmla="*/ 4561609 h 4966854"/>
                <a:gd name="connsiteX32" fmla="*/ 4021282 w 7647709"/>
                <a:gd name="connsiteY32" fmla="*/ 4551218 h 4966854"/>
                <a:gd name="connsiteX33" fmla="*/ 4145972 w 7647709"/>
                <a:gd name="connsiteY33" fmla="*/ 4540827 h 4966854"/>
                <a:gd name="connsiteX34" fmla="*/ 4197927 w 7647709"/>
                <a:gd name="connsiteY34" fmla="*/ 4520045 h 4966854"/>
                <a:gd name="connsiteX35" fmla="*/ 4239491 w 7647709"/>
                <a:gd name="connsiteY35" fmla="*/ 4499263 h 4966854"/>
                <a:gd name="connsiteX36" fmla="*/ 4281054 w 7647709"/>
                <a:gd name="connsiteY36" fmla="*/ 4488872 h 4966854"/>
                <a:gd name="connsiteX37" fmla="*/ 4384963 w 7647709"/>
                <a:gd name="connsiteY37" fmla="*/ 4468091 h 4966854"/>
                <a:gd name="connsiteX38" fmla="*/ 4623954 w 7647709"/>
                <a:gd name="connsiteY38" fmla="*/ 4436918 h 4966854"/>
                <a:gd name="connsiteX39" fmla="*/ 4655127 w 7647709"/>
                <a:gd name="connsiteY39" fmla="*/ 4426527 h 4966854"/>
                <a:gd name="connsiteX40" fmla="*/ 4707082 w 7647709"/>
                <a:gd name="connsiteY40" fmla="*/ 4416136 h 4966854"/>
                <a:gd name="connsiteX41" fmla="*/ 4738254 w 7647709"/>
                <a:gd name="connsiteY41" fmla="*/ 4405745 h 4966854"/>
                <a:gd name="connsiteX42" fmla="*/ 4852554 w 7647709"/>
                <a:gd name="connsiteY42" fmla="*/ 4384963 h 4966854"/>
                <a:gd name="connsiteX43" fmla="*/ 5340927 w 7647709"/>
                <a:gd name="connsiteY43" fmla="*/ 4395354 h 4966854"/>
                <a:gd name="connsiteX44" fmla="*/ 5829300 w 7647709"/>
                <a:gd name="connsiteY44" fmla="*/ 4374572 h 4966854"/>
                <a:gd name="connsiteX45" fmla="*/ 5860472 w 7647709"/>
                <a:gd name="connsiteY45" fmla="*/ 4364181 h 4966854"/>
                <a:gd name="connsiteX46" fmla="*/ 5902036 w 7647709"/>
                <a:gd name="connsiteY46" fmla="*/ 4353791 h 4966854"/>
                <a:gd name="connsiteX47" fmla="*/ 5933209 w 7647709"/>
                <a:gd name="connsiteY47" fmla="*/ 4322618 h 4966854"/>
                <a:gd name="connsiteX48" fmla="*/ 6037118 w 7647709"/>
                <a:gd name="connsiteY48" fmla="*/ 4301836 h 4966854"/>
                <a:gd name="connsiteX49" fmla="*/ 6078682 w 7647709"/>
                <a:gd name="connsiteY49" fmla="*/ 4281054 h 4966854"/>
                <a:gd name="connsiteX50" fmla="*/ 6296891 w 7647709"/>
                <a:gd name="connsiteY50" fmla="*/ 4260272 h 4966854"/>
                <a:gd name="connsiteX51" fmla="*/ 6338454 w 7647709"/>
                <a:gd name="connsiteY51" fmla="*/ 4249881 h 4966854"/>
                <a:gd name="connsiteX52" fmla="*/ 6400800 w 7647709"/>
                <a:gd name="connsiteY52" fmla="*/ 4229100 h 4966854"/>
                <a:gd name="connsiteX53" fmla="*/ 6494318 w 7647709"/>
                <a:gd name="connsiteY53" fmla="*/ 4218709 h 4966854"/>
                <a:gd name="connsiteX54" fmla="*/ 6556663 w 7647709"/>
                <a:gd name="connsiteY54" fmla="*/ 4197927 h 4966854"/>
                <a:gd name="connsiteX55" fmla="*/ 6598227 w 7647709"/>
                <a:gd name="connsiteY55" fmla="*/ 4177145 h 4966854"/>
                <a:gd name="connsiteX56" fmla="*/ 6743700 w 7647709"/>
                <a:gd name="connsiteY56" fmla="*/ 4135581 h 4966854"/>
                <a:gd name="connsiteX57" fmla="*/ 6837218 w 7647709"/>
                <a:gd name="connsiteY57" fmla="*/ 4094018 h 4966854"/>
                <a:gd name="connsiteX58" fmla="*/ 6920345 w 7647709"/>
                <a:gd name="connsiteY58" fmla="*/ 4062845 h 4966854"/>
                <a:gd name="connsiteX59" fmla="*/ 6972300 w 7647709"/>
                <a:gd name="connsiteY59" fmla="*/ 4052454 h 4966854"/>
                <a:gd name="connsiteX60" fmla="*/ 7013863 w 7647709"/>
                <a:gd name="connsiteY60" fmla="*/ 4031672 h 4966854"/>
                <a:gd name="connsiteX61" fmla="*/ 7055427 w 7647709"/>
                <a:gd name="connsiteY61" fmla="*/ 4021281 h 4966854"/>
                <a:gd name="connsiteX62" fmla="*/ 7086600 w 7647709"/>
                <a:gd name="connsiteY62" fmla="*/ 4010891 h 4966854"/>
                <a:gd name="connsiteX63" fmla="*/ 7117772 w 7647709"/>
                <a:gd name="connsiteY63" fmla="*/ 3990109 h 4966854"/>
                <a:gd name="connsiteX64" fmla="*/ 7148945 w 7647709"/>
                <a:gd name="connsiteY64" fmla="*/ 3979718 h 4966854"/>
                <a:gd name="connsiteX65" fmla="*/ 7221682 w 7647709"/>
                <a:gd name="connsiteY65" fmla="*/ 3896591 h 4966854"/>
                <a:gd name="connsiteX66" fmla="*/ 7284027 w 7647709"/>
                <a:gd name="connsiteY66" fmla="*/ 3792681 h 4966854"/>
                <a:gd name="connsiteX67" fmla="*/ 7335982 w 7647709"/>
                <a:gd name="connsiteY67" fmla="*/ 3719945 h 4966854"/>
                <a:gd name="connsiteX68" fmla="*/ 7346372 w 7647709"/>
                <a:gd name="connsiteY68" fmla="*/ 3678381 h 4966854"/>
                <a:gd name="connsiteX69" fmla="*/ 7387936 w 7647709"/>
                <a:gd name="connsiteY69" fmla="*/ 3605645 h 4966854"/>
                <a:gd name="connsiteX70" fmla="*/ 7408718 w 7647709"/>
                <a:gd name="connsiteY70" fmla="*/ 3564081 h 4966854"/>
                <a:gd name="connsiteX71" fmla="*/ 7419109 w 7647709"/>
                <a:gd name="connsiteY71" fmla="*/ 3532909 h 4966854"/>
                <a:gd name="connsiteX72" fmla="*/ 7460672 w 7647709"/>
                <a:gd name="connsiteY72" fmla="*/ 3470563 h 4966854"/>
                <a:gd name="connsiteX73" fmla="*/ 7491845 w 7647709"/>
                <a:gd name="connsiteY73" fmla="*/ 3366654 h 4966854"/>
                <a:gd name="connsiteX74" fmla="*/ 7502236 w 7647709"/>
                <a:gd name="connsiteY74" fmla="*/ 3335481 h 4966854"/>
                <a:gd name="connsiteX75" fmla="*/ 7523018 w 7647709"/>
                <a:gd name="connsiteY75" fmla="*/ 3148445 h 4966854"/>
                <a:gd name="connsiteX76" fmla="*/ 7543800 w 7647709"/>
                <a:gd name="connsiteY76" fmla="*/ 3106881 h 4966854"/>
                <a:gd name="connsiteX77" fmla="*/ 7564582 w 7647709"/>
                <a:gd name="connsiteY77" fmla="*/ 3023754 h 4966854"/>
                <a:gd name="connsiteX78" fmla="*/ 7585363 w 7647709"/>
                <a:gd name="connsiteY78" fmla="*/ 2982191 h 4966854"/>
                <a:gd name="connsiteX79" fmla="*/ 7606145 w 7647709"/>
                <a:gd name="connsiteY79" fmla="*/ 2899063 h 4966854"/>
                <a:gd name="connsiteX80" fmla="*/ 7626927 w 7647709"/>
                <a:gd name="connsiteY80" fmla="*/ 2836718 h 4966854"/>
                <a:gd name="connsiteX81" fmla="*/ 7637318 w 7647709"/>
                <a:gd name="connsiteY81" fmla="*/ 2763981 h 4966854"/>
                <a:gd name="connsiteX82" fmla="*/ 7647709 w 7647709"/>
                <a:gd name="connsiteY82" fmla="*/ 2732809 h 4966854"/>
                <a:gd name="connsiteX83" fmla="*/ 7637318 w 7647709"/>
                <a:gd name="connsiteY83" fmla="*/ 2566554 h 4966854"/>
                <a:gd name="connsiteX84" fmla="*/ 7616536 w 7647709"/>
                <a:gd name="connsiteY84" fmla="*/ 2524991 h 4966854"/>
                <a:gd name="connsiteX85" fmla="*/ 7574972 w 7647709"/>
                <a:gd name="connsiteY85" fmla="*/ 2431472 h 4966854"/>
                <a:gd name="connsiteX86" fmla="*/ 7554191 w 7647709"/>
                <a:gd name="connsiteY86" fmla="*/ 2337954 h 4966854"/>
                <a:gd name="connsiteX87" fmla="*/ 7543800 w 7647709"/>
                <a:gd name="connsiteY87" fmla="*/ 2067791 h 4966854"/>
                <a:gd name="connsiteX88" fmla="*/ 7523018 w 7647709"/>
                <a:gd name="connsiteY88" fmla="*/ 1963881 h 4966854"/>
                <a:gd name="connsiteX89" fmla="*/ 7491845 w 7647709"/>
                <a:gd name="connsiteY89" fmla="*/ 1818409 h 4966854"/>
                <a:gd name="connsiteX90" fmla="*/ 7481454 w 7647709"/>
                <a:gd name="connsiteY90" fmla="*/ 1776845 h 4966854"/>
                <a:gd name="connsiteX91" fmla="*/ 7471063 w 7647709"/>
                <a:gd name="connsiteY91" fmla="*/ 1735281 h 4966854"/>
                <a:gd name="connsiteX92" fmla="*/ 7460672 w 7647709"/>
                <a:gd name="connsiteY92" fmla="*/ 1683327 h 4966854"/>
                <a:gd name="connsiteX93" fmla="*/ 7439891 w 7647709"/>
                <a:gd name="connsiteY93" fmla="*/ 1620981 h 4966854"/>
                <a:gd name="connsiteX94" fmla="*/ 7419109 w 7647709"/>
                <a:gd name="connsiteY94" fmla="*/ 1537854 h 4966854"/>
                <a:gd name="connsiteX95" fmla="*/ 7387936 w 7647709"/>
                <a:gd name="connsiteY95" fmla="*/ 1381991 h 4966854"/>
                <a:gd name="connsiteX96" fmla="*/ 7367154 w 7647709"/>
                <a:gd name="connsiteY96" fmla="*/ 1288472 h 4966854"/>
                <a:gd name="connsiteX97" fmla="*/ 7346372 w 7647709"/>
                <a:gd name="connsiteY97" fmla="*/ 1257300 h 4966854"/>
                <a:gd name="connsiteX98" fmla="*/ 7294418 w 7647709"/>
                <a:gd name="connsiteY98" fmla="*/ 1163781 h 4966854"/>
                <a:gd name="connsiteX99" fmla="*/ 7263245 w 7647709"/>
                <a:gd name="connsiteY99" fmla="*/ 1132609 h 4966854"/>
                <a:gd name="connsiteX100" fmla="*/ 7242463 w 7647709"/>
                <a:gd name="connsiteY100" fmla="*/ 1101436 h 4966854"/>
                <a:gd name="connsiteX101" fmla="*/ 7128163 w 7647709"/>
                <a:gd name="connsiteY101" fmla="*/ 1007918 h 4966854"/>
                <a:gd name="connsiteX102" fmla="*/ 7096991 w 7647709"/>
                <a:gd name="connsiteY102" fmla="*/ 976745 h 4966854"/>
                <a:gd name="connsiteX103" fmla="*/ 7055427 w 7647709"/>
                <a:gd name="connsiteY103" fmla="*/ 955963 h 4966854"/>
                <a:gd name="connsiteX104" fmla="*/ 6972300 w 7647709"/>
                <a:gd name="connsiteY104" fmla="*/ 883227 h 4966854"/>
                <a:gd name="connsiteX105" fmla="*/ 6930736 w 7647709"/>
                <a:gd name="connsiteY105" fmla="*/ 872836 h 4966854"/>
                <a:gd name="connsiteX106" fmla="*/ 6806045 w 7647709"/>
                <a:gd name="connsiteY106" fmla="*/ 820881 h 4966854"/>
                <a:gd name="connsiteX107" fmla="*/ 6754091 w 7647709"/>
                <a:gd name="connsiteY107" fmla="*/ 800100 h 4966854"/>
                <a:gd name="connsiteX108" fmla="*/ 6670963 w 7647709"/>
                <a:gd name="connsiteY108" fmla="*/ 758536 h 4966854"/>
                <a:gd name="connsiteX109" fmla="*/ 6556663 w 7647709"/>
                <a:gd name="connsiteY109" fmla="*/ 727363 h 4966854"/>
                <a:gd name="connsiteX110" fmla="*/ 6515100 w 7647709"/>
                <a:gd name="connsiteY110" fmla="*/ 706581 h 4966854"/>
                <a:gd name="connsiteX111" fmla="*/ 6421582 w 7647709"/>
                <a:gd name="connsiteY111" fmla="*/ 675409 h 4966854"/>
                <a:gd name="connsiteX112" fmla="*/ 6359236 w 7647709"/>
                <a:gd name="connsiteY112" fmla="*/ 654627 h 4966854"/>
                <a:gd name="connsiteX113" fmla="*/ 6317672 w 7647709"/>
                <a:gd name="connsiteY113" fmla="*/ 633845 h 4966854"/>
                <a:gd name="connsiteX114" fmla="*/ 6265718 w 7647709"/>
                <a:gd name="connsiteY114" fmla="*/ 602672 h 4966854"/>
                <a:gd name="connsiteX115" fmla="*/ 6224154 w 7647709"/>
                <a:gd name="connsiteY115" fmla="*/ 592281 h 4966854"/>
                <a:gd name="connsiteX116" fmla="*/ 6192982 w 7647709"/>
                <a:gd name="connsiteY116" fmla="*/ 581891 h 4966854"/>
                <a:gd name="connsiteX117" fmla="*/ 6151418 w 7647709"/>
                <a:gd name="connsiteY117" fmla="*/ 561109 h 4966854"/>
                <a:gd name="connsiteX118" fmla="*/ 6109854 w 7647709"/>
                <a:gd name="connsiteY118" fmla="*/ 550718 h 4966854"/>
                <a:gd name="connsiteX119" fmla="*/ 6047509 w 7647709"/>
                <a:gd name="connsiteY119" fmla="*/ 529936 h 4966854"/>
                <a:gd name="connsiteX120" fmla="*/ 6047509 w 7647709"/>
                <a:gd name="connsiteY120" fmla="*/ 529936 h 4966854"/>
                <a:gd name="connsiteX121" fmla="*/ 5943600 w 7647709"/>
                <a:gd name="connsiteY121" fmla="*/ 498763 h 4966854"/>
                <a:gd name="connsiteX122" fmla="*/ 5902036 w 7647709"/>
                <a:gd name="connsiteY122" fmla="*/ 477981 h 4966854"/>
                <a:gd name="connsiteX123" fmla="*/ 5798127 w 7647709"/>
                <a:gd name="connsiteY123" fmla="*/ 457200 h 4966854"/>
                <a:gd name="connsiteX124" fmla="*/ 5766954 w 7647709"/>
                <a:gd name="connsiteY124" fmla="*/ 446809 h 4966854"/>
                <a:gd name="connsiteX125" fmla="*/ 5673436 w 7647709"/>
                <a:gd name="connsiteY125" fmla="*/ 436418 h 4966854"/>
                <a:gd name="connsiteX126" fmla="*/ 5631872 w 7647709"/>
                <a:gd name="connsiteY126" fmla="*/ 426027 h 4966854"/>
                <a:gd name="connsiteX127" fmla="*/ 5569527 w 7647709"/>
                <a:gd name="connsiteY127" fmla="*/ 405245 h 4966854"/>
                <a:gd name="connsiteX128" fmla="*/ 5507182 w 7647709"/>
                <a:gd name="connsiteY128" fmla="*/ 394854 h 4966854"/>
                <a:gd name="connsiteX129" fmla="*/ 5372100 w 7647709"/>
                <a:gd name="connsiteY129" fmla="*/ 363681 h 4966854"/>
                <a:gd name="connsiteX130" fmla="*/ 5268191 w 7647709"/>
                <a:gd name="connsiteY130" fmla="*/ 332509 h 4966854"/>
                <a:gd name="connsiteX131" fmla="*/ 5205845 w 7647709"/>
                <a:gd name="connsiteY131" fmla="*/ 322118 h 4966854"/>
                <a:gd name="connsiteX132" fmla="*/ 5153891 w 7647709"/>
                <a:gd name="connsiteY132" fmla="*/ 311727 h 4966854"/>
                <a:gd name="connsiteX133" fmla="*/ 5091545 w 7647709"/>
                <a:gd name="connsiteY133" fmla="*/ 301336 h 4966854"/>
                <a:gd name="connsiteX134" fmla="*/ 5060372 w 7647709"/>
                <a:gd name="connsiteY134" fmla="*/ 290945 h 4966854"/>
                <a:gd name="connsiteX135" fmla="*/ 5008418 w 7647709"/>
                <a:gd name="connsiteY135" fmla="*/ 280554 h 4966854"/>
                <a:gd name="connsiteX136" fmla="*/ 4977245 w 7647709"/>
                <a:gd name="connsiteY136" fmla="*/ 270163 h 4966854"/>
                <a:gd name="connsiteX137" fmla="*/ 4894118 w 7647709"/>
                <a:gd name="connsiteY137" fmla="*/ 249381 h 4966854"/>
                <a:gd name="connsiteX138" fmla="*/ 4748645 w 7647709"/>
                <a:gd name="connsiteY138" fmla="*/ 228600 h 4966854"/>
                <a:gd name="connsiteX139" fmla="*/ 4717472 w 7647709"/>
                <a:gd name="connsiteY139" fmla="*/ 218209 h 4966854"/>
                <a:gd name="connsiteX140" fmla="*/ 4623954 w 7647709"/>
                <a:gd name="connsiteY140" fmla="*/ 197427 h 4966854"/>
                <a:gd name="connsiteX141" fmla="*/ 4572000 w 7647709"/>
                <a:gd name="connsiteY141" fmla="*/ 176645 h 4966854"/>
                <a:gd name="connsiteX142" fmla="*/ 4468091 w 7647709"/>
                <a:gd name="connsiteY142" fmla="*/ 166254 h 4966854"/>
                <a:gd name="connsiteX143" fmla="*/ 4374572 w 7647709"/>
                <a:gd name="connsiteY143" fmla="*/ 145472 h 4966854"/>
                <a:gd name="connsiteX144" fmla="*/ 4333009 w 7647709"/>
                <a:gd name="connsiteY144" fmla="*/ 135081 h 4966854"/>
                <a:gd name="connsiteX145" fmla="*/ 4270663 w 7647709"/>
                <a:gd name="connsiteY145" fmla="*/ 124691 h 4966854"/>
                <a:gd name="connsiteX146" fmla="*/ 4218709 w 7647709"/>
                <a:gd name="connsiteY146" fmla="*/ 103909 h 4966854"/>
                <a:gd name="connsiteX147" fmla="*/ 4094018 w 7647709"/>
                <a:gd name="connsiteY147" fmla="*/ 83127 h 4966854"/>
                <a:gd name="connsiteX148" fmla="*/ 3803072 w 7647709"/>
                <a:gd name="connsiteY148" fmla="*/ 62345 h 4966854"/>
                <a:gd name="connsiteX149" fmla="*/ 3616036 w 7647709"/>
                <a:gd name="connsiteY149" fmla="*/ 31172 h 4966854"/>
                <a:gd name="connsiteX150" fmla="*/ 3553691 w 7647709"/>
                <a:gd name="connsiteY150" fmla="*/ 20781 h 4966854"/>
                <a:gd name="connsiteX151" fmla="*/ 3470563 w 7647709"/>
                <a:gd name="connsiteY151" fmla="*/ 10391 h 4966854"/>
                <a:gd name="connsiteX152" fmla="*/ 3397827 w 7647709"/>
                <a:gd name="connsiteY152" fmla="*/ 0 h 4966854"/>
                <a:gd name="connsiteX153" fmla="*/ 2847109 w 7647709"/>
                <a:gd name="connsiteY153" fmla="*/ 10391 h 4966854"/>
                <a:gd name="connsiteX154" fmla="*/ 2743200 w 7647709"/>
                <a:gd name="connsiteY154" fmla="*/ 31172 h 4966854"/>
                <a:gd name="connsiteX155" fmla="*/ 2712027 w 7647709"/>
                <a:gd name="connsiteY155" fmla="*/ 41563 h 4966854"/>
                <a:gd name="connsiteX156" fmla="*/ 2524991 w 7647709"/>
                <a:gd name="connsiteY156" fmla="*/ 51954 h 4966854"/>
                <a:gd name="connsiteX157" fmla="*/ 2473036 w 7647709"/>
                <a:gd name="connsiteY157" fmla="*/ 62345 h 4966854"/>
                <a:gd name="connsiteX158" fmla="*/ 1953491 w 7647709"/>
                <a:gd name="connsiteY158" fmla="*/ 83127 h 4966854"/>
                <a:gd name="connsiteX159" fmla="*/ 1808018 w 7647709"/>
                <a:gd name="connsiteY159" fmla="*/ 93518 h 4966854"/>
                <a:gd name="connsiteX160" fmla="*/ 1766454 w 7647709"/>
                <a:gd name="connsiteY160" fmla="*/ 114300 h 4966854"/>
                <a:gd name="connsiteX161" fmla="*/ 1704109 w 7647709"/>
                <a:gd name="connsiteY161" fmla="*/ 124691 h 4966854"/>
                <a:gd name="connsiteX162" fmla="*/ 1662545 w 7647709"/>
                <a:gd name="connsiteY162" fmla="*/ 135081 h 4966854"/>
                <a:gd name="connsiteX163" fmla="*/ 1600200 w 7647709"/>
                <a:gd name="connsiteY163" fmla="*/ 155863 h 4966854"/>
                <a:gd name="connsiteX164" fmla="*/ 1548245 w 7647709"/>
                <a:gd name="connsiteY164" fmla="*/ 166254 h 4966854"/>
                <a:gd name="connsiteX165" fmla="*/ 1506682 w 7647709"/>
                <a:gd name="connsiteY165" fmla="*/ 187036 h 4966854"/>
                <a:gd name="connsiteX166" fmla="*/ 1465118 w 7647709"/>
                <a:gd name="connsiteY166" fmla="*/ 197427 h 4966854"/>
                <a:gd name="connsiteX167" fmla="*/ 1350818 w 7647709"/>
                <a:gd name="connsiteY167" fmla="*/ 238991 h 4966854"/>
                <a:gd name="connsiteX168" fmla="*/ 1288472 w 7647709"/>
                <a:gd name="connsiteY168" fmla="*/ 280554 h 4966854"/>
                <a:gd name="connsiteX169" fmla="*/ 1246909 w 7647709"/>
                <a:gd name="connsiteY169" fmla="*/ 290945 h 4966854"/>
                <a:gd name="connsiteX170" fmla="*/ 1205345 w 7647709"/>
                <a:gd name="connsiteY170" fmla="*/ 311727 h 4966854"/>
                <a:gd name="connsiteX171" fmla="*/ 1153391 w 7647709"/>
                <a:gd name="connsiteY171" fmla="*/ 322118 h 4966854"/>
                <a:gd name="connsiteX172" fmla="*/ 1122218 w 7647709"/>
                <a:gd name="connsiteY172" fmla="*/ 332509 h 4966854"/>
                <a:gd name="connsiteX173" fmla="*/ 1080654 w 7647709"/>
                <a:gd name="connsiteY173" fmla="*/ 342900 h 4966854"/>
                <a:gd name="connsiteX174" fmla="*/ 1018309 w 7647709"/>
                <a:gd name="connsiteY174" fmla="*/ 374072 h 4966854"/>
                <a:gd name="connsiteX175" fmla="*/ 987136 w 7647709"/>
                <a:gd name="connsiteY175" fmla="*/ 394854 h 4966854"/>
                <a:gd name="connsiteX176" fmla="*/ 955963 w 7647709"/>
                <a:gd name="connsiteY176" fmla="*/ 405245 h 4966854"/>
                <a:gd name="connsiteX177" fmla="*/ 904009 w 7647709"/>
                <a:gd name="connsiteY177" fmla="*/ 426027 h 4966854"/>
                <a:gd name="connsiteX178" fmla="*/ 831272 w 7647709"/>
                <a:gd name="connsiteY178" fmla="*/ 457200 h 4966854"/>
                <a:gd name="connsiteX179" fmla="*/ 789709 w 7647709"/>
                <a:gd name="connsiteY179" fmla="*/ 488372 h 4966854"/>
                <a:gd name="connsiteX180" fmla="*/ 727363 w 7647709"/>
                <a:gd name="connsiteY180" fmla="*/ 529936 h 4966854"/>
                <a:gd name="connsiteX181" fmla="*/ 623454 w 7647709"/>
                <a:gd name="connsiteY181" fmla="*/ 602672 h 4966854"/>
                <a:gd name="connsiteX182" fmla="*/ 581891 w 7647709"/>
                <a:gd name="connsiteY182" fmla="*/ 623454 h 4966854"/>
                <a:gd name="connsiteX183" fmla="*/ 550718 w 7647709"/>
                <a:gd name="connsiteY183" fmla="*/ 654627 h 4966854"/>
                <a:gd name="connsiteX184" fmla="*/ 519545 w 7647709"/>
                <a:gd name="connsiteY184" fmla="*/ 675409 h 4966854"/>
                <a:gd name="connsiteX185" fmla="*/ 477982 w 7647709"/>
                <a:gd name="connsiteY185" fmla="*/ 706581 h 4966854"/>
                <a:gd name="connsiteX186" fmla="*/ 405245 w 7647709"/>
                <a:gd name="connsiteY186" fmla="*/ 748145 h 4966854"/>
                <a:gd name="connsiteX187" fmla="*/ 374072 w 7647709"/>
                <a:gd name="connsiteY187" fmla="*/ 779318 h 4966854"/>
                <a:gd name="connsiteX188" fmla="*/ 332509 w 7647709"/>
                <a:gd name="connsiteY188" fmla="*/ 800100 h 4966854"/>
                <a:gd name="connsiteX189" fmla="*/ 207818 w 7647709"/>
                <a:gd name="connsiteY189" fmla="*/ 904009 h 4966854"/>
                <a:gd name="connsiteX190" fmla="*/ 166254 w 7647709"/>
                <a:gd name="connsiteY190" fmla="*/ 966354 h 4966854"/>
                <a:gd name="connsiteX191" fmla="*/ 124691 w 7647709"/>
                <a:gd name="connsiteY191" fmla="*/ 1039091 h 4966854"/>
                <a:gd name="connsiteX192" fmla="*/ 83127 w 7647709"/>
                <a:gd name="connsiteY192" fmla="*/ 1091045 h 4966854"/>
                <a:gd name="connsiteX193" fmla="*/ 41563 w 7647709"/>
                <a:gd name="connsiteY193" fmla="*/ 1184563 h 4966854"/>
                <a:gd name="connsiteX194" fmla="*/ 31172 w 7647709"/>
                <a:gd name="connsiteY194" fmla="*/ 1246909 h 4966854"/>
                <a:gd name="connsiteX195" fmla="*/ 20782 w 7647709"/>
                <a:gd name="connsiteY195" fmla="*/ 1278081 h 4966854"/>
                <a:gd name="connsiteX196" fmla="*/ 0 w 7647709"/>
                <a:gd name="connsiteY196" fmla="*/ 1631372 h 4966854"/>
                <a:gd name="connsiteX197" fmla="*/ 10391 w 7647709"/>
                <a:gd name="connsiteY197" fmla="*/ 1911927 h 4966854"/>
                <a:gd name="connsiteX198" fmla="*/ 31172 w 7647709"/>
                <a:gd name="connsiteY198" fmla="*/ 1974272 h 4966854"/>
                <a:gd name="connsiteX199" fmla="*/ 51954 w 7647709"/>
                <a:gd name="connsiteY199" fmla="*/ 2067791 h 4966854"/>
                <a:gd name="connsiteX200" fmla="*/ 62345 w 7647709"/>
                <a:gd name="connsiteY200" fmla="*/ 2878281 h 4966854"/>
                <a:gd name="connsiteX201" fmla="*/ 72736 w 7647709"/>
                <a:gd name="connsiteY201" fmla="*/ 2951018 h 4966854"/>
                <a:gd name="connsiteX202" fmla="*/ 93518 w 7647709"/>
                <a:gd name="connsiteY202" fmla="*/ 3086100 h 4966854"/>
                <a:gd name="connsiteX203" fmla="*/ 103909 w 7647709"/>
                <a:gd name="connsiteY203" fmla="*/ 3127663 h 4966854"/>
                <a:gd name="connsiteX204" fmla="*/ 124691 w 7647709"/>
                <a:gd name="connsiteY204" fmla="*/ 3190009 h 4966854"/>
                <a:gd name="connsiteX205" fmla="*/ 135082 w 7647709"/>
                <a:gd name="connsiteY205" fmla="*/ 3241963 h 4966854"/>
                <a:gd name="connsiteX206" fmla="*/ 135082 w 7647709"/>
                <a:gd name="connsiteY206" fmla="*/ 3470563 h 4966854"/>
                <a:gd name="connsiteX207" fmla="*/ 114300 w 7647709"/>
                <a:gd name="connsiteY207" fmla="*/ 3657600 h 4966854"/>
                <a:gd name="connsiteX208" fmla="*/ 103909 w 7647709"/>
                <a:gd name="connsiteY208" fmla="*/ 3730336 h 4966854"/>
                <a:gd name="connsiteX209" fmla="*/ 93518 w 7647709"/>
                <a:gd name="connsiteY209" fmla="*/ 3761509 h 4966854"/>
                <a:gd name="connsiteX210" fmla="*/ 72736 w 7647709"/>
                <a:gd name="connsiteY210" fmla="*/ 3855027 h 4966854"/>
                <a:gd name="connsiteX211" fmla="*/ 93518 w 7647709"/>
                <a:gd name="connsiteY211" fmla="*/ 4177145 h 4966854"/>
                <a:gd name="connsiteX212" fmla="*/ 124691 w 7647709"/>
                <a:gd name="connsiteY212" fmla="*/ 4322618 h 4966854"/>
                <a:gd name="connsiteX213" fmla="*/ 145472 w 7647709"/>
                <a:gd name="connsiteY213" fmla="*/ 4447309 h 4966854"/>
                <a:gd name="connsiteX214" fmla="*/ 166254 w 7647709"/>
                <a:gd name="connsiteY214" fmla="*/ 4551218 h 4966854"/>
                <a:gd name="connsiteX215" fmla="*/ 176645 w 7647709"/>
                <a:gd name="connsiteY215" fmla="*/ 4707081 h 4966854"/>
                <a:gd name="connsiteX216" fmla="*/ 197427 w 7647709"/>
                <a:gd name="connsiteY216" fmla="*/ 4810991 h 4966854"/>
                <a:gd name="connsiteX217" fmla="*/ 207818 w 7647709"/>
                <a:gd name="connsiteY217" fmla="*/ 4956463 h 4966854"/>
                <a:gd name="connsiteX218" fmla="*/ 238991 w 7647709"/>
                <a:gd name="connsiteY218" fmla="*/ 4966854 h 4966854"/>
                <a:gd name="connsiteX219" fmla="*/ 197427 w 7647709"/>
                <a:gd name="connsiteY219" fmla="*/ 4935681 h 496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647709" h="4966854">
                  <a:moveTo>
                    <a:pt x="197427" y="4935681"/>
                  </a:moveTo>
                  <a:lnTo>
                    <a:pt x="197427" y="4935681"/>
                  </a:lnTo>
                  <a:cubicBezTo>
                    <a:pt x="225136" y="4921827"/>
                    <a:pt x="252351" y="4906937"/>
                    <a:pt x="280554" y="4894118"/>
                  </a:cubicBezTo>
                  <a:cubicBezTo>
                    <a:pt x="290525" y="4889586"/>
                    <a:pt x="301660" y="4888042"/>
                    <a:pt x="311727" y="4883727"/>
                  </a:cubicBezTo>
                  <a:cubicBezTo>
                    <a:pt x="325965" y="4877625"/>
                    <a:pt x="339842" y="4870630"/>
                    <a:pt x="353291" y="4862945"/>
                  </a:cubicBezTo>
                  <a:cubicBezTo>
                    <a:pt x="364134" y="4856749"/>
                    <a:pt x="373051" y="4847235"/>
                    <a:pt x="384463" y="4842163"/>
                  </a:cubicBezTo>
                  <a:cubicBezTo>
                    <a:pt x="404481" y="4833266"/>
                    <a:pt x="425557" y="4826694"/>
                    <a:pt x="446809" y="4821381"/>
                  </a:cubicBezTo>
                  <a:cubicBezTo>
                    <a:pt x="650575" y="4770441"/>
                    <a:pt x="437926" y="4822202"/>
                    <a:pt x="581891" y="4790209"/>
                  </a:cubicBezTo>
                  <a:cubicBezTo>
                    <a:pt x="595832" y="4787111"/>
                    <a:pt x="609244" y="4781239"/>
                    <a:pt x="623454" y="4779818"/>
                  </a:cubicBezTo>
                  <a:cubicBezTo>
                    <a:pt x="756503" y="4766513"/>
                    <a:pt x="1054151" y="4761649"/>
                    <a:pt x="1143000" y="4759036"/>
                  </a:cubicBezTo>
                  <a:cubicBezTo>
                    <a:pt x="1184564" y="4755572"/>
                    <a:pt x="1226445" y="4754832"/>
                    <a:pt x="1267691" y="4748645"/>
                  </a:cubicBezTo>
                  <a:cubicBezTo>
                    <a:pt x="1275843" y="4747422"/>
                    <a:pt x="1356549" y="4728376"/>
                    <a:pt x="1381991" y="4717472"/>
                  </a:cubicBezTo>
                  <a:cubicBezTo>
                    <a:pt x="1396228" y="4711370"/>
                    <a:pt x="1408859" y="4701589"/>
                    <a:pt x="1423554" y="4696691"/>
                  </a:cubicBezTo>
                  <a:cubicBezTo>
                    <a:pt x="1440309" y="4691106"/>
                    <a:pt x="1458300" y="4690271"/>
                    <a:pt x="1475509" y="4686300"/>
                  </a:cubicBezTo>
                  <a:cubicBezTo>
                    <a:pt x="1503339" y="4679878"/>
                    <a:pt x="1531540" y="4674550"/>
                    <a:pt x="1558636" y="4665518"/>
                  </a:cubicBezTo>
                  <a:cubicBezTo>
                    <a:pt x="1593348" y="4653947"/>
                    <a:pt x="1592232" y="4653434"/>
                    <a:pt x="1631372" y="4644736"/>
                  </a:cubicBezTo>
                  <a:cubicBezTo>
                    <a:pt x="1711778" y="4626868"/>
                    <a:pt x="1664113" y="4639699"/>
                    <a:pt x="1766454" y="4623954"/>
                  </a:cubicBezTo>
                  <a:cubicBezTo>
                    <a:pt x="1783910" y="4621268"/>
                    <a:pt x="1800800" y="4614918"/>
                    <a:pt x="1818409" y="4613563"/>
                  </a:cubicBezTo>
                  <a:cubicBezTo>
                    <a:pt x="1891013" y="4607978"/>
                    <a:pt x="1963882" y="4606636"/>
                    <a:pt x="2036618" y="4603172"/>
                  </a:cubicBezTo>
                  <a:cubicBezTo>
                    <a:pt x="2194083" y="4563806"/>
                    <a:pt x="2078802" y="4588649"/>
                    <a:pt x="2441863" y="4603172"/>
                  </a:cubicBezTo>
                  <a:cubicBezTo>
                    <a:pt x="2493891" y="4605253"/>
                    <a:pt x="2545772" y="4610099"/>
                    <a:pt x="2597727" y="4613563"/>
                  </a:cubicBezTo>
                  <a:cubicBezTo>
                    <a:pt x="2671300" y="4638087"/>
                    <a:pt x="2607198" y="4621268"/>
                    <a:pt x="2753591" y="4613563"/>
                  </a:cubicBezTo>
                  <a:cubicBezTo>
                    <a:pt x="2843587" y="4608826"/>
                    <a:pt x="2933700" y="4606636"/>
                    <a:pt x="3023754" y="4603172"/>
                  </a:cubicBezTo>
                  <a:cubicBezTo>
                    <a:pt x="3061854" y="4599708"/>
                    <a:pt x="3100181" y="4598191"/>
                    <a:pt x="3138054" y="4592781"/>
                  </a:cubicBezTo>
                  <a:cubicBezTo>
                    <a:pt x="3148897" y="4591232"/>
                    <a:pt x="3158601" y="4585047"/>
                    <a:pt x="3169227" y="4582391"/>
                  </a:cubicBezTo>
                  <a:cubicBezTo>
                    <a:pt x="3186361" y="4578108"/>
                    <a:pt x="3203657" y="4574191"/>
                    <a:pt x="3221182" y="4572000"/>
                  </a:cubicBezTo>
                  <a:cubicBezTo>
                    <a:pt x="3259144" y="4567255"/>
                    <a:pt x="3297382" y="4565073"/>
                    <a:pt x="3335482" y="4561609"/>
                  </a:cubicBezTo>
                  <a:cubicBezTo>
                    <a:pt x="3406299" y="4538002"/>
                    <a:pt x="3368917" y="4545983"/>
                    <a:pt x="3501736" y="4561609"/>
                  </a:cubicBezTo>
                  <a:cubicBezTo>
                    <a:pt x="3515919" y="4563278"/>
                    <a:pt x="3529058" y="4570945"/>
                    <a:pt x="3543300" y="4572000"/>
                  </a:cubicBezTo>
                  <a:cubicBezTo>
                    <a:pt x="3622821" y="4577890"/>
                    <a:pt x="3702627" y="4578927"/>
                    <a:pt x="3782291" y="4582391"/>
                  </a:cubicBezTo>
                  <a:cubicBezTo>
                    <a:pt x="3834245" y="4578927"/>
                    <a:pt x="3886343" y="4577181"/>
                    <a:pt x="3938154" y="4572000"/>
                  </a:cubicBezTo>
                  <a:cubicBezTo>
                    <a:pt x="3955728" y="4570243"/>
                    <a:pt x="3972975" y="4565892"/>
                    <a:pt x="3990109" y="4561609"/>
                  </a:cubicBezTo>
                  <a:cubicBezTo>
                    <a:pt x="4000735" y="4558952"/>
                    <a:pt x="4010425" y="4552666"/>
                    <a:pt x="4021282" y="4551218"/>
                  </a:cubicBezTo>
                  <a:cubicBezTo>
                    <a:pt x="4062624" y="4545706"/>
                    <a:pt x="4104409" y="4544291"/>
                    <a:pt x="4145972" y="4540827"/>
                  </a:cubicBezTo>
                  <a:cubicBezTo>
                    <a:pt x="4163290" y="4533900"/>
                    <a:pt x="4180882" y="4527620"/>
                    <a:pt x="4197927" y="4520045"/>
                  </a:cubicBezTo>
                  <a:cubicBezTo>
                    <a:pt x="4212082" y="4513754"/>
                    <a:pt x="4224987" y="4504702"/>
                    <a:pt x="4239491" y="4499263"/>
                  </a:cubicBezTo>
                  <a:cubicBezTo>
                    <a:pt x="4252862" y="4494249"/>
                    <a:pt x="4267323" y="4492795"/>
                    <a:pt x="4281054" y="4488872"/>
                  </a:cubicBezTo>
                  <a:cubicBezTo>
                    <a:pt x="4353594" y="4468146"/>
                    <a:pt x="4260839" y="4485821"/>
                    <a:pt x="4384963" y="4468091"/>
                  </a:cubicBezTo>
                  <a:cubicBezTo>
                    <a:pt x="4490152" y="4415496"/>
                    <a:pt x="4391138" y="4458083"/>
                    <a:pt x="4623954" y="4436918"/>
                  </a:cubicBezTo>
                  <a:cubicBezTo>
                    <a:pt x="4634862" y="4435926"/>
                    <a:pt x="4644501" y="4429184"/>
                    <a:pt x="4655127" y="4426527"/>
                  </a:cubicBezTo>
                  <a:cubicBezTo>
                    <a:pt x="4672261" y="4422244"/>
                    <a:pt x="4689948" y="4420420"/>
                    <a:pt x="4707082" y="4416136"/>
                  </a:cubicBezTo>
                  <a:cubicBezTo>
                    <a:pt x="4717708" y="4413480"/>
                    <a:pt x="4727514" y="4407893"/>
                    <a:pt x="4738254" y="4405745"/>
                  </a:cubicBezTo>
                  <a:cubicBezTo>
                    <a:pt x="4924408" y="4368514"/>
                    <a:pt x="4729342" y="4415767"/>
                    <a:pt x="4852554" y="4384963"/>
                  </a:cubicBezTo>
                  <a:cubicBezTo>
                    <a:pt x="5015345" y="4388427"/>
                    <a:pt x="5178099" y="4395354"/>
                    <a:pt x="5340927" y="4395354"/>
                  </a:cubicBezTo>
                  <a:cubicBezTo>
                    <a:pt x="5704025" y="4395354"/>
                    <a:pt x="5632979" y="4402618"/>
                    <a:pt x="5829300" y="4374572"/>
                  </a:cubicBezTo>
                  <a:cubicBezTo>
                    <a:pt x="5839691" y="4371108"/>
                    <a:pt x="5849941" y="4367190"/>
                    <a:pt x="5860472" y="4364181"/>
                  </a:cubicBezTo>
                  <a:cubicBezTo>
                    <a:pt x="5874204" y="4360258"/>
                    <a:pt x="5889637" y="4360876"/>
                    <a:pt x="5902036" y="4353791"/>
                  </a:cubicBezTo>
                  <a:cubicBezTo>
                    <a:pt x="5914795" y="4346500"/>
                    <a:pt x="5920450" y="4329909"/>
                    <a:pt x="5933209" y="4322618"/>
                  </a:cubicBezTo>
                  <a:cubicBezTo>
                    <a:pt x="5945975" y="4315323"/>
                    <a:pt x="6033325" y="4302468"/>
                    <a:pt x="6037118" y="4301836"/>
                  </a:cubicBezTo>
                  <a:cubicBezTo>
                    <a:pt x="6050973" y="4294909"/>
                    <a:pt x="6063845" y="4285505"/>
                    <a:pt x="6078682" y="4281054"/>
                  </a:cubicBezTo>
                  <a:cubicBezTo>
                    <a:pt x="6127414" y="4266434"/>
                    <a:pt x="6280589" y="4261359"/>
                    <a:pt x="6296891" y="4260272"/>
                  </a:cubicBezTo>
                  <a:cubicBezTo>
                    <a:pt x="6310745" y="4256808"/>
                    <a:pt x="6324776" y="4253984"/>
                    <a:pt x="6338454" y="4249881"/>
                  </a:cubicBezTo>
                  <a:cubicBezTo>
                    <a:pt x="6359436" y="4243586"/>
                    <a:pt x="6379028" y="4231519"/>
                    <a:pt x="6400800" y="4229100"/>
                  </a:cubicBezTo>
                  <a:lnTo>
                    <a:pt x="6494318" y="4218709"/>
                  </a:lnTo>
                  <a:cubicBezTo>
                    <a:pt x="6515100" y="4211782"/>
                    <a:pt x="6537070" y="4207724"/>
                    <a:pt x="6556663" y="4197927"/>
                  </a:cubicBezTo>
                  <a:cubicBezTo>
                    <a:pt x="6570518" y="4191000"/>
                    <a:pt x="6583532" y="4182043"/>
                    <a:pt x="6598227" y="4177145"/>
                  </a:cubicBezTo>
                  <a:cubicBezTo>
                    <a:pt x="6612084" y="4172526"/>
                    <a:pt x="6723686" y="4148923"/>
                    <a:pt x="6743700" y="4135581"/>
                  </a:cubicBezTo>
                  <a:cubicBezTo>
                    <a:pt x="6803675" y="4095598"/>
                    <a:pt x="6744473" y="4131117"/>
                    <a:pt x="6837218" y="4094018"/>
                  </a:cubicBezTo>
                  <a:cubicBezTo>
                    <a:pt x="6853112" y="4087660"/>
                    <a:pt x="6898625" y="4068275"/>
                    <a:pt x="6920345" y="4062845"/>
                  </a:cubicBezTo>
                  <a:cubicBezTo>
                    <a:pt x="6937479" y="4058562"/>
                    <a:pt x="6954982" y="4055918"/>
                    <a:pt x="6972300" y="4052454"/>
                  </a:cubicBezTo>
                  <a:cubicBezTo>
                    <a:pt x="6986154" y="4045527"/>
                    <a:pt x="6999360" y="4037111"/>
                    <a:pt x="7013863" y="4031672"/>
                  </a:cubicBezTo>
                  <a:cubicBezTo>
                    <a:pt x="7027235" y="4026658"/>
                    <a:pt x="7041695" y="4025204"/>
                    <a:pt x="7055427" y="4021281"/>
                  </a:cubicBezTo>
                  <a:cubicBezTo>
                    <a:pt x="7065959" y="4018272"/>
                    <a:pt x="7076209" y="4014354"/>
                    <a:pt x="7086600" y="4010891"/>
                  </a:cubicBezTo>
                  <a:cubicBezTo>
                    <a:pt x="7096991" y="4003964"/>
                    <a:pt x="7106602" y="3995694"/>
                    <a:pt x="7117772" y="3990109"/>
                  </a:cubicBezTo>
                  <a:cubicBezTo>
                    <a:pt x="7127569" y="3985211"/>
                    <a:pt x="7141200" y="3987463"/>
                    <a:pt x="7148945" y="3979718"/>
                  </a:cubicBezTo>
                  <a:cubicBezTo>
                    <a:pt x="7270166" y="3858497"/>
                    <a:pt x="7133362" y="3955468"/>
                    <a:pt x="7221682" y="3896591"/>
                  </a:cubicBezTo>
                  <a:cubicBezTo>
                    <a:pt x="7323375" y="3744048"/>
                    <a:pt x="7220112" y="3904530"/>
                    <a:pt x="7284027" y="3792681"/>
                  </a:cubicBezTo>
                  <a:cubicBezTo>
                    <a:pt x="7296180" y="3771414"/>
                    <a:pt x="7322605" y="3737780"/>
                    <a:pt x="7335982" y="3719945"/>
                  </a:cubicBezTo>
                  <a:cubicBezTo>
                    <a:pt x="7339445" y="3706090"/>
                    <a:pt x="7341358" y="3691753"/>
                    <a:pt x="7346372" y="3678381"/>
                  </a:cubicBezTo>
                  <a:cubicBezTo>
                    <a:pt x="7363497" y="3632713"/>
                    <a:pt x="7366013" y="3644010"/>
                    <a:pt x="7387936" y="3605645"/>
                  </a:cubicBezTo>
                  <a:cubicBezTo>
                    <a:pt x="7395621" y="3592196"/>
                    <a:pt x="7402616" y="3578319"/>
                    <a:pt x="7408718" y="3564081"/>
                  </a:cubicBezTo>
                  <a:cubicBezTo>
                    <a:pt x="7413033" y="3554014"/>
                    <a:pt x="7413790" y="3542483"/>
                    <a:pt x="7419109" y="3532909"/>
                  </a:cubicBezTo>
                  <a:cubicBezTo>
                    <a:pt x="7431239" y="3511075"/>
                    <a:pt x="7460672" y="3470563"/>
                    <a:pt x="7460672" y="3470563"/>
                  </a:cubicBezTo>
                  <a:cubicBezTo>
                    <a:pt x="7476376" y="3407748"/>
                    <a:pt x="7466547" y="3442548"/>
                    <a:pt x="7491845" y="3366654"/>
                  </a:cubicBezTo>
                  <a:lnTo>
                    <a:pt x="7502236" y="3335481"/>
                  </a:lnTo>
                  <a:cubicBezTo>
                    <a:pt x="7504138" y="3310753"/>
                    <a:pt x="7507620" y="3194639"/>
                    <a:pt x="7523018" y="3148445"/>
                  </a:cubicBezTo>
                  <a:cubicBezTo>
                    <a:pt x="7527916" y="3133750"/>
                    <a:pt x="7537698" y="3121119"/>
                    <a:pt x="7543800" y="3106881"/>
                  </a:cubicBezTo>
                  <a:cubicBezTo>
                    <a:pt x="7567128" y="3052449"/>
                    <a:pt x="7540188" y="3096938"/>
                    <a:pt x="7564582" y="3023754"/>
                  </a:cubicBezTo>
                  <a:cubicBezTo>
                    <a:pt x="7569480" y="3009059"/>
                    <a:pt x="7579261" y="2996428"/>
                    <a:pt x="7585363" y="2982191"/>
                  </a:cubicBezTo>
                  <a:cubicBezTo>
                    <a:pt x="7601128" y="2945405"/>
                    <a:pt x="7593946" y="2943792"/>
                    <a:pt x="7606145" y="2899063"/>
                  </a:cubicBezTo>
                  <a:cubicBezTo>
                    <a:pt x="7611909" y="2877929"/>
                    <a:pt x="7626927" y="2836718"/>
                    <a:pt x="7626927" y="2836718"/>
                  </a:cubicBezTo>
                  <a:cubicBezTo>
                    <a:pt x="7630391" y="2812472"/>
                    <a:pt x="7632515" y="2787997"/>
                    <a:pt x="7637318" y="2763981"/>
                  </a:cubicBezTo>
                  <a:cubicBezTo>
                    <a:pt x="7639466" y="2753241"/>
                    <a:pt x="7647709" y="2743762"/>
                    <a:pt x="7647709" y="2732809"/>
                  </a:cubicBezTo>
                  <a:cubicBezTo>
                    <a:pt x="7647709" y="2677283"/>
                    <a:pt x="7645555" y="2621466"/>
                    <a:pt x="7637318" y="2566554"/>
                  </a:cubicBezTo>
                  <a:cubicBezTo>
                    <a:pt x="7635020" y="2551236"/>
                    <a:pt x="7622289" y="2539373"/>
                    <a:pt x="7616536" y="2524991"/>
                  </a:cubicBezTo>
                  <a:cubicBezTo>
                    <a:pt x="7579438" y="2432248"/>
                    <a:pt x="7614955" y="2491447"/>
                    <a:pt x="7574972" y="2431472"/>
                  </a:cubicBezTo>
                  <a:cubicBezTo>
                    <a:pt x="7570038" y="2411735"/>
                    <a:pt x="7555338" y="2355729"/>
                    <a:pt x="7554191" y="2337954"/>
                  </a:cubicBezTo>
                  <a:cubicBezTo>
                    <a:pt x="7548389" y="2248020"/>
                    <a:pt x="7551284" y="2157601"/>
                    <a:pt x="7543800" y="2067791"/>
                  </a:cubicBezTo>
                  <a:cubicBezTo>
                    <a:pt x="7540867" y="2032590"/>
                    <a:pt x="7528825" y="1998723"/>
                    <a:pt x="7523018" y="1963881"/>
                  </a:cubicBezTo>
                  <a:cubicBezTo>
                    <a:pt x="7507931" y="1873362"/>
                    <a:pt x="7517737" y="1921977"/>
                    <a:pt x="7491845" y="1818409"/>
                  </a:cubicBezTo>
                  <a:lnTo>
                    <a:pt x="7481454" y="1776845"/>
                  </a:lnTo>
                  <a:cubicBezTo>
                    <a:pt x="7477990" y="1762990"/>
                    <a:pt x="7473864" y="1749285"/>
                    <a:pt x="7471063" y="1735281"/>
                  </a:cubicBezTo>
                  <a:cubicBezTo>
                    <a:pt x="7467599" y="1717963"/>
                    <a:pt x="7465319" y="1700366"/>
                    <a:pt x="7460672" y="1683327"/>
                  </a:cubicBezTo>
                  <a:cubicBezTo>
                    <a:pt x="7454908" y="1662193"/>
                    <a:pt x="7445204" y="1642233"/>
                    <a:pt x="7439891" y="1620981"/>
                  </a:cubicBezTo>
                  <a:lnTo>
                    <a:pt x="7419109" y="1537854"/>
                  </a:lnTo>
                  <a:cubicBezTo>
                    <a:pt x="7398998" y="1336746"/>
                    <a:pt x="7425860" y="1508403"/>
                    <a:pt x="7387936" y="1381991"/>
                  </a:cubicBezTo>
                  <a:cubicBezTo>
                    <a:pt x="7383005" y="1365553"/>
                    <a:pt x="7375149" y="1307127"/>
                    <a:pt x="7367154" y="1288472"/>
                  </a:cubicBezTo>
                  <a:cubicBezTo>
                    <a:pt x="7362235" y="1276994"/>
                    <a:pt x="7353299" y="1267691"/>
                    <a:pt x="7346372" y="1257300"/>
                  </a:cubicBezTo>
                  <a:cubicBezTo>
                    <a:pt x="7333307" y="1218100"/>
                    <a:pt x="7330149" y="1199511"/>
                    <a:pt x="7294418" y="1163781"/>
                  </a:cubicBezTo>
                  <a:cubicBezTo>
                    <a:pt x="7284027" y="1153390"/>
                    <a:pt x="7272653" y="1143898"/>
                    <a:pt x="7263245" y="1132609"/>
                  </a:cubicBezTo>
                  <a:cubicBezTo>
                    <a:pt x="7255250" y="1123015"/>
                    <a:pt x="7251640" y="1109907"/>
                    <a:pt x="7242463" y="1101436"/>
                  </a:cubicBezTo>
                  <a:cubicBezTo>
                    <a:pt x="7206290" y="1068046"/>
                    <a:pt x="7162972" y="1042728"/>
                    <a:pt x="7128163" y="1007918"/>
                  </a:cubicBezTo>
                  <a:cubicBezTo>
                    <a:pt x="7117772" y="997527"/>
                    <a:pt x="7108949" y="985286"/>
                    <a:pt x="7096991" y="976745"/>
                  </a:cubicBezTo>
                  <a:cubicBezTo>
                    <a:pt x="7084386" y="967742"/>
                    <a:pt x="7068032" y="964966"/>
                    <a:pt x="7055427" y="955963"/>
                  </a:cubicBezTo>
                  <a:cubicBezTo>
                    <a:pt x="6988959" y="908487"/>
                    <a:pt x="7065329" y="934910"/>
                    <a:pt x="6972300" y="883227"/>
                  </a:cubicBezTo>
                  <a:cubicBezTo>
                    <a:pt x="6959816" y="876291"/>
                    <a:pt x="6944591" y="876300"/>
                    <a:pt x="6930736" y="872836"/>
                  </a:cubicBezTo>
                  <a:cubicBezTo>
                    <a:pt x="6850861" y="819585"/>
                    <a:pt x="6893028" y="835378"/>
                    <a:pt x="6806045" y="820881"/>
                  </a:cubicBezTo>
                  <a:cubicBezTo>
                    <a:pt x="6788727" y="813954"/>
                    <a:pt x="6770774" y="808441"/>
                    <a:pt x="6754091" y="800100"/>
                  </a:cubicBezTo>
                  <a:cubicBezTo>
                    <a:pt x="6687352" y="766731"/>
                    <a:pt x="6764454" y="787303"/>
                    <a:pt x="6670963" y="758536"/>
                  </a:cubicBezTo>
                  <a:cubicBezTo>
                    <a:pt x="6652185" y="752758"/>
                    <a:pt x="6586180" y="740013"/>
                    <a:pt x="6556663" y="727363"/>
                  </a:cubicBezTo>
                  <a:cubicBezTo>
                    <a:pt x="6542426" y="721261"/>
                    <a:pt x="6529557" y="712141"/>
                    <a:pt x="6515100" y="706581"/>
                  </a:cubicBezTo>
                  <a:cubicBezTo>
                    <a:pt x="6484431" y="694785"/>
                    <a:pt x="6452755" y="685800"/>
                    <a:pt x="6421582" y="675409"/>
                  </a:cubicBezTo>
                  <a:cubicBezTo>
                    <a:pt x="6400800" y="668482"/>
                    <a:pt x="6378829" y="664424"/>
                    <a:pt x="6359236" y="654627"/>
                  </a:cubicBezTo>
                  <a:cubicBezTo>
                    <a:pt x="6345381" y="647700"/>
                    <a:pt x="6331213" y="641368"/>
                    <a:pt x="6317672" y="633845"/>
                  </a:cubicBezTo>
                  <a:cubicBezTo>
                    <a:pt x="6300017" y="624037"/>
                    <a:pt x="6284173" y="610875"/>
                    <a:pt x="6265718" y="602672"/>
                  </a:cubicBezTo>
                  <a:cubicBezTo>
                    <a:pt x="6252668" y="596872"/>
                    <a:pt x="6237886" y="596204"/>
                    <a:pt x="6224154" y="592281"/>
                  </a:cubicBezTo>
                  <a:cubicBezTo>
                    <a:pt x="6213623" y="589272"/>
                    <a:pt x="6203049" y="586205"/>
                    <a:pt x="6192982" y="581891"/>
                  </a:cubicBezTo>
                  <a:cubicBezTo>
                    <a:pt x="6178744" y="575789"/>
                    <a:pt x="6165922" y="566548"/>
                    <a:pt x="6151418" y="561109"/>
                  </a:cubicBezTo>
                  <a:cubicBezTo>
                    <a:pt x="6138046" y="556095"/>
                    <a:pt x="6123533" y="554822"/>
                    <a:pt x="6109854" y="550718"/>
                  </a:cubicBezTo>
                  <a:cubicBezTo>
                    <a:pt x="6088872" y="544423"/>
                    <a:pt x="6068291" y="536863"/>
                    <a:pt x="6047509" y="529936"/>
                  </a:cubicBezTo>
                  <a:lnTo>
                    <a:pt x="6047509" y="529936"/>
                  </a:lnTo>
                  <a:cubicBezTo>
                    <a:pt x="5979156" y="502595"/>
                    <a:pt x="6013844" y="512812"/>
                    <a:pt x="5943600" y="498763"/>
                  </a:cubicBezTo>
                  <a:cubicBezTo>
                    <a:pt x="5929745" y="491836"/>
                    <a:pt x="5916540" y="483420"/>
                    <a:pt x="5902036" y="477981"/>
                  </a:cubicBezTo>
                  <a:cubicBezTo>
                    <a:pt x="5871931" y="466692"/>
                    <a:pt x="5827500" y="463727"/>
                    <a:pt x="5798127" y="457200"/>
                  </a:cubicBezTo>
                  <a:cubicBezTo>
                    <a:pt x="5787435" y="454824"/>
                    <a:pt x="5777758" y="448610"/>
                    <a:pt x="5766954" y="446809"/>
                  </a:cubicBezTo>
                  <a:cubicBezTo>
                    <a:pt x="5736016" y="441653"/>
                    <a:pt x="5704609" y="439882"/>
                    <a:pt x="5673436" y="436418"/>
                  </a:cubicBezTo>
                  <a:cubicBezTo>
                    <a:pt x="5659581" y="432954"/>
                    <a:pt x="5645551" y="430131"/>
                    <a:pt x="5631872" y="426027"/>
                  </a:cubicBezTo>
                  <a:cubicBezTo>
                    <a:pt x="5610890" y="419732"/>
                    <a:pt x="5591135" y="408846"/>
                    <a:pt x="5569527" y="405245"/>
                  </a:cubicBezTo>
                  <a:lnTo>
                    <a:pt x="5507182" y="394854"/>
                  </a:lnTo>
                  <a:cubicBezTo>
                    <a:pt x="5417180" y="358853"/>
                    <a:pt x="5491880" y="383644"/>
                    <a:pt x="5372100" y="363681"/>
                  </a:cubicBezTo>
                  <a:cubicBezTo>
                    <a:pt x="5322607" y="355432"/>
                    <a:pt x="5323648" y="346373"/>
                    <a:pt x="5268191" y="332509"/>
                  </a:cubicBezTo>
                  <a:cubicBezTo>
                    <a:pt x="5247751" y="327399"/>
                    <a:pt x="5226574" y="325887"/>
                    <a:pt x="5205845" y="322118"/>
                  </a:cubicBezTo>
                  <a:cubicBezTo>
                    <a:pt x="5188469" y="318959"/>
                    <a:pt x="5171267" y="314886"/>
                    <a:pt x="5153891" y="311727"/>
                  </a:cubicBezTo>
                  <a:cubicBezTo>
                    <a:pt x="5133162" y="307958"/>
                    <a:pt x="5112112" y="305906"/>
                    <a:pt x="5091545" y="301336"/>
                  </a:cubicBezTo>
                  <a:cubicBezTo>
                    <a:pt x="5080853" y="298960"/>
                    <a:pt x="5070998" y="293602"/>
                    <a:pt x="5060372" y="290945"/>
                  </a:cubicBezTo>
                  <a:cubicBezTo>
                    <a:pt x="5043238" y="286662"/>
                    <a:pt x="5025552" y="284837"/>
                    <a:pt x="5008418" y="280554"/>
                  </a:cubicBezTo>
                  <a:cubicBezTo>
                    <a:pt x="4997792" y="277897"/>
                    <a:pt x="4987812" y="273045"/>
                    <a:pt x="4977245" y="270163"/>
                  </a:cubicBezTo>
                  <a:cubicBezTo>
                    <a:pt x="4949690" y="262648"/>
                    <a:pt x="4922125" y="254982"/>
                    <a:pt x="4894118" y="249381"/>
                  </a:cubicBezTo>
                  <a:cubicBezTo>
                    <a:pt x="4811407" y="232840"/>
                    <a:pt x="4859716" y="240941"/>
                    <a:pt x="4748645" y="228600"/>
                  </a:cubicBezTo>
                  <a:cubicBezTo>
                    <a:pt x="4738254" y="225136"/>
                    <a:pt x="4728098" y="220866"/>
                    <a:pt x="4717472" y="218209"/>
                  </a:cubicBezTo>
                  <a:cubicBezTo>
                    <a:pt x="4684533" y="209974"/>
                    <a:pt x="4655952" y="208093"/>
                    <a:pt x="4623954" y="197427"/>
                  </a:cubicBezTo>
                  <a:cubicBezTo>
                    <a:pt x="4606259" y="191529"/>
                    <a:pt x="4590290" y="180303"/>
                    <a:pt x="4572000" y="176645"/>
                  </a:cubicBezTo>
                  <a:cubicBezTo>
                    <a:pt x="4537867" y="169818"/>
                    <a:pt x="4502727" y="169718"/>
                    <a:pt x="4468091" y="166254"/>
                  </a:cubicBezTo>
                  <a:cubicBezTo>
                    <a:pt x="4407423" y="146031"/>
                    <a:pt x="4466011" y="163760"/>
                    <a:pt x="4374572" y="145472"/>
                  </a:cubicBezTo>
                  <a:cubicBezTo>
                    <a:pt x="4360569" y="142671"/>
                    <a:pt x="4347012" y="137882"/>
                    <a:pt x="4333009" y="135081"/>
                  </a:cubicBezTo>
                  <a:cubicBezTo>
                    <a:pt x="4312350" y="130949"/>
                    <a:pt x="4291445" y="128154"/>
                    <a:pt x="4270663" y="124691"/>
                  </a:cubicBezTo>
                  <a:cubicBezTo>
                    <a:pt x="4253345" y="117764"/>
                    <a:pt x="4236865" y="108181"/>
                    <a:pt x="4218709" y="103909"/>
                  </a:cubicBezTo>
                  <a:cubicBezTo>
                    <a:pt x="4177692" y="94258"/>
                    <a:pt x="4135982" y="86942"/>
                    <a:pt x="4094018" y="83127"/>
                  </a:cubicBezTo>
                  <a:cubicBezTo>
                    <a:pt x="3920976" y="67396"/>
                    <a:pt x="4017909" y="74983"/>
                    <a:pt x="3803072" y="62345"/>
                  </a:cubicBezTo>
                  <a:cubicBezTo>
                    <a:pt x="3700693" y="36750"/>
                    <a:pt x="3821251" y="65375"/>
                    <a:pt x="3616036" y="31172"/>
                  </a:cubicBezTo>
                  <a:cubicBezTo>
                    <a:pt x="3595254" y="27708"/>
                    <a:pt x="3574548" y="23760"/>
                    <a:pt x="3553691" y="20781"/>
                  </a:cubicBezTo>
                  <a:cubicBezTo>
                    <a:pt x="3526047" y="16832"/>
                    <a:pt x="3498243" y="14082"/>
                    <a:pt x="3470563" y="10391"/>
                  </a:cubicBezTo>
                  <a:lnTo>
                    <a:pt x="3397827" y="0"/>
                  </a:lnTo>
                  <a:cubicBezTo>
                    <a:pt x="3214254" y="3464"/>
                    <a:pt x="3030507" y="1658"/>
                    <a:pt x="2847109" y="10391"/>
                  </a:cubicBezTo>
                  <a:cubicBezTo>
                    <a:pt x="2811827" y="12071"/>
                    <a:pt x="2776710" y="20002"/>
                    <a:pt x="2743200" y="31172"/>
                  </a:cubicBezTo>
                  <a:cubicBezTo>
                    <a:pt x="2732809" y="34636"/>
                    <a:pt x="2722931" y="40525"/>
                    <a:pt x="2712027" y="41563"/>
                  </a:cubicBezTo>
                  <a:cubicBezTo>
                    <a:pt x="2649867" y="47483"/>
                    <a:pt x="2587336" y="48490"/>
                    <a:pt x="2524991" y="51954"/>
                  </a:cubicBezTo>
                  <a:cubicBezTo>
                    <a:pt x="2507673" y="55418"/>
                    <a:pt x="2490520" y="59847"/>
                    <a:pt x="2473036" y="62345"/>
                  </a:cubicBezTo>
                  <a:cubicBezTo>
                    <a:pt x="2301228" y="86889"/>
                    <a:pt x="2126029" y="78919"/>
                    <a:pt x="1953491" y="83127"/>
                  </a:cubicBezTo>
                  <a:cubicBezTo>
                    <a:pt x="1905000" y="86591"/>
                    <a:pt x="1855971" y="85526"/>
                    <a:pt x="1808018" y="93518"/>
                  </a:cubicBezTo>
                  <a:cubicBezTo>
                    <a:pt x="1792739" y="96065"/>
                    <a:pt x="1781291" y="109849"/>
                    <a:pt x="1766454" y="114300"/>
                  </a:cubicBezTo>
                  <a:cubicBezTo>
                    <a:pt x="1746274" y="120354"/>
                    <a:pt x="1724768" y="120559"/>
                    <a:pt x="1704109" y="124691"/>
                  </a:cubicBezTo>
                  <a:cubicBezTo>
                    <a:pt x="1690105" y="127492"/>
                    <a:pt x="1676224" y="130977"/>
                    <a:pt x="1662545" y="135081"/>
                  </a:cubicBezTo>
                  <a:cubicBezTo>
                    <a:pt x="1641563" y="141375"/>
                    <a:pt x="1621680" y="151567"/>
                    <a:pt x="1600200" y="155863"/>
                  </a:cubicBezTo>
                  <a:lnTo>
                    <a:pt x="1548245" y="166254"/>
                  </a:lnTo>
                  <a:cubicBezTo>
                    <a:pt x="1534391" y="173181"/>
                    <a:pt x="1521185" y="181597"/>
                    <a:pt x="1506682" y="187036"/>
                  </a:cubicBezTo>
                  <a:cubicBezTo>
                    <a:pt x="1493310" y="192050"/>
                    <a:pt x="1478797" y="193323"/>
                    <a:pt x="1465118" y="197427"/>
                  </a:cubicBezTo>
                  <a:cubicBezTo>
                    <a:pt x="1446258" y="203085"/>
                    <a:pt x="1371018" y="227973"/>
                    <a:pt x="1350818" y="238991"/>
                  </a:cubicBezTo>
                  <a:cubicBezTo>
                    <a:pt x="1328891" y="250951"/>
                    <a:pt x="1312703" y="274496"/>
                    <a:pt x="1288472" y="280554"/>
                  </a:cubicBezTo>
                  <a:cubicBezTo>
                    <a:pt x="1274618" y="284018"/>
                    <a:pt x="1260280" y="285931"/>
                    <a:pt x="1246909" y="290945"/>
                  </a:cubicBezTo>
                  <a:cubicBezTo>
                    <a:pt x="1232405" y="296384"/>
                    <a:pt x="1220040" y="306829"/>
                    <a:pt x="1205345" y="311727"/>
                  </a:cubicBezTo>
                  <a:cubicBezTo>
                    <a:pt x="1188590" y="317312"/>
                    <a:pt x="1170525" y="317835"/>
                    <a:pt x="1153391" y="322118"/>
                  </a:cubicBezTo>
                  <a:cubicBezTo>
                    <a:pt x="1142765" y="324775"/>
                    <a:pt x="1132750" y="329500"/>
                    <a:pt x="1122218" y="332509"/>
                  </a:cubicBezTo>
                  <a:cubicBezTo>
                    <a:pt x="1108486" y="336432"/>
                    <a:pt x="1094509" y="339436"/>
                    <a:pt x="1080654" y="342900"/>
                  </a:cubicBezTo>
                  <a:cubicBezTo>
                    <a:pt x="991317" y="402457"/>
                    <a:pt x="1104352" y="331050"/>
                    <a:pt x="1018309" y="374072"/>
                  </a:cubicBezTo>
                  <a:cubicBezTo>
                    <a:pt x="1007139" y="379657"/>
                    <a:pt x="998306" y="389269"/>
                    <a:pt x="987136" y="394854"/>
                  </a:cubicBezTo>
                  <a:cubicBezTo>
                    <a:pt x="977339" y="399752"/>
                    <a:pt x="966219" y="401399"/>
                    <a:pt x="955963" y="405245"/>
                  </a:cubicBezTo>
                  <a:cubicBezTo>
                    <a:pt x="938499" y="411794"/>
                    <a:pt x="920692" y="417685"/>
                    <a:pt x="904009" y="426027"/>
                  </a:cubicBezTo>
                  <a:cubicBezTo>
                    <a:pt x="832251" y="461906"/>
                    <a:pt x="917774" y="435575"/>
                    <a:pt x="831272" y="457200"/>
                  </a:cubicBezTo>
                  <a:cubicBezTo>
                    <a:pt x="817418" y="467591"/>
                    <a:pt x="803896" y="478441"/>
                    <a:pt x="789709" y="488372"/>
                  </a:cubicBezTo>
                  <a:cubicBezTo>
                    <a:pt x="769247" y="502695"/>
                    <a:pt x="747344" y="514950"/>
                    <a:pt x="727363" y="529936"/>
                  </a:cubicBezTo>
                  <a:cubicBezTo>
                    <a:pt x="701292" y="549490"/>
                    <a:pt x="649049" y="589874"/>
                    <a:pt x="623454" y="602672"/>
                  </a:cubicBezTo>
                  <a:cubicBezTo>
                    <a:pt x="609600" y="609599"/>
                    <a:pt x="594495" y="614451"/>
                    <a:pt x="581891" y="623454"/>
                  </a:cubicBezTo>
                  <a:cubicBezTo>
                    <a:pt x="569933" y="631995"/>
                    <a:pt x="562007" y="645219"/>
                    <a:pt x="550718" y="654627"/>
                  </a:cubicBezTo>
                  <a:cubicBezTo>
                    <a:pt x="541124" y="662622"/>
                    <a:pt x="529707" y="668150"/>
                    <a:pt x="519545" y="675409"/>
                  </a:cubicBezTo>
                  <a:cubicBezTo>
                    <a:pt x="505453" y="685475"/>
                    <a:pt x="492668" y="697403"/>
                    <a:pt x="477982" y="706581"/>
                  </a:cubicBezTo>
                  <a:cubicBezTo>
                    <a:pt x="437330" y="731989"/>
                    <a:pt x="439566" y="719544"/>
                    <a:pt x="405245" y="748145"/>
                  </a:cubicBezTo>
                  <a:cubicBezTo>
                    <a:pt x="393956" y="757553"/>
                    <a:pt x="386030" y="770777"/>
                    <a:pt x="374072" y="779318"/>
                  </a:cubicBezTo>
                  <a:cubicBezTo>
                    <a:pt x="361468" y="788321"/>
                    <a:pt x="345791" y="792131"/>
                    <a:pt x="332509" y="800100"/>
                  </a:cubicBezTo>
                  <a:cubicBezTo>
                    <a:pt x="289909" y="825660"/>
                    <a:pt x="235814" y="862015"/>
                    <a:pt x="207818" y="904009"/>
                  </a:cubicBezTo>
                  <a:lnTo>
                    <a:pt x="166254" y="966354"/>
                  </a:lnTo>
                  <a:cubicBezTo>
                    <a:pt x="144278" y="1054259"/>
                    <a:pt x="174215" y="964805"/>
                    <a:pt x="124691" y="1039091"/>
                  </a:cubicBezTo>
                  <a:cubicBezTo>
                    <a:pt x="84540" y="1099317"/>
                    <a:pt x="152842" y="1044568"/>
                    <a:pt x="83127" y="1091045"/>
                  </a:cubicBezTo>
                  <a:cubicBezTo>
                    <a:pt x="58396" y="1165238"/>
                    <a:pt x="74497" y="1135164"/>
                    <a:pt x="41563" y="1184563"/>
                  </a:cubicBezTo>
                  <a:cubicBezTo>
                    <a:pt x="38099" y="1205345"/>
                    <a:pt x="35742" y="1226342"/>
                    <a:pt x="31172" y="1246909"/>
                  </a:cubicBezTo>
                  <a:cubicBezTo>
                    <a:pt x="28796" y="1257601"/>
                    <a:pt x="21487" y="1267151"/>
                    <a:pt x="20782" y="1278081"/>
                  </a:cubicBezTo>
                  <a:cubicBezTo>
                    <a:pt x="-5021" y="1678039"/>
                    <a:pt x="29528" y="1454208"/>
                    <a:pt x="0" y="1631372"/>
                  </a:cubicBezTo>
                  <a:cubicBezTo>
                    <a:pt x="3464" y="1724890"/>
                    <a:pt x="1919" y="1818729"/>
                    <a:pt x="10391" y="1911927"/>
                  </a:cubicBezTo>
                  <a:cubicBezTo>
                    <a:pt x="12374" y="1933743"/>
                    <a:pt x="26876" y="1952792"/>
                    <a:pt x="31172" y="1974272"/>
                  </a:cubicBezTo>
                  <a:cubicBezTo>
                    <a:pt x="44364" y="2040231"/>
                    <a:pt x="37280" y="2009093"/>
                    <a:pt x="51954" y="2067791"/>
                  </a:cubicBezTo>
                  <a:cubicBezTo>
                    <a:pt x="55418" y="2337954"/>
                    <a:pt x="55989" y="2608170"/>
                    <a:pt x="62345" y="2878281"/>
                  </a:cubicBezTo>
                  <a:cubicBezTo>
                    <a:pt x="62921" y="2902766"/>
                    <a:pt x="69499" y="2926741"/>
                    <a:pt x="72736" y="2951018"/>
                  </a:cubicBezTo>
                  <a:cubicBezTo>
                    <a:pt x="83233" y="3029742"/>
                    <a:pt x="78969" y="3020631"/>
                    <a:pt x="93518" y="3086100"/>
                  </a:cubicBezTo>
                  <a:cubicBezTo>
                    <a:pt x="96616" y="3100041"/>
                    <a:pt x="99805" y="3113985"/>
                    <a:pt x="103909" y="3127663"/>
                  </a:cubicBezTo>
                  <a:cubicBezTo>
                    <a:pt x="110204" y="3148645"/>
                    <a:pt x="120395" y="3168528"/>
                    <a:pt x="124691" y="3190009"/>
                  </a:cubicBezTo>
                  <a:lnTo>
                    <a:pt x="135082" y="3241963"/>
                  </a:lnTo>
                  <a:cubicBezTo>
                    <a:pt x="150089" y="3407059"/>
                    <a:pt x="147781" y="3305467"/>
                    <a:pt x="135082" y="3470563"/>
                  </a:cubicBezTo>
                  <a:cubicBezTo>
                    <a:pt x="121739" y="3644025"/>
                    <a:pt x="141625" y="3575626"/>
                    <a:pt x="114300" y="3657600"/>
                  </a:cubicBezTo>
                  <a:cubicBezTo>
                    <a:pt x="110836" y="3681845"/>
                    <a:pt x="108712" y="3706320"/>
                    <a:pt x="103909" y="3730336"/>
                  </a:cubicBezTo>
                  <a:cubicBezTo>
                    <a:pt x="101761" y="3741076"/>
                    <a:pt x="96527" y="3750977"/>
                    <a:pt x="93518" y="3761509"/>
                  </a:cubicBezTo>
                  <a:cubicBezTo>
                    <a:pt x="83734" y="3795751"/>
                    <a:pt x="79879" y="3819312"/>
                    <a:pt x="72736" y="3855027"/>
                  </a:cubicBezTo>
                  <a:cubicBezTo>
                    <a:pt x="77527" y="3965212"/>
                    <a:pt x="75623" y="4069773"/>
                    <a:pt x="93518" y="4177145"/>
                  </a:cubicBezTo>
                  <a:cubicBezTo>
                    <a:pt x="117132" y="4318826"/>
                    <a:pt x="89593" y="4041836"/>
                    <a:pt x="124691" y="4322618"/>
                  </a:cubicBezTo>
                  <a:cubicBezTo>
                    <a:pt x="143563" y="4473590"/>
                    <a:pt x="124879" y="4351204"/>
                    <a:pt x="145472" y="4447309"/>
                  </a:cubicBezTo>
                  <a:cubicBezTo>
                    <a:pt x="152873" y="4481847"/>
                    <a:pt x="166254" y="4551218"/>
                    <a:pt x="166254" y="4551218"/>
                  </a:cubicBezTo>
                  <a:cubicBezTo>
                    <a:pt x="169718" y="4603172"/>
                    <a:pt x="170441" y="4655382"/>
                    <a:pt x="176645" y="4707081"/>
                  </a:cubicBezTo>
                  <a:cubicBezTo>
                    <a:pt x="180854" y="4742152"/>
                    <a:pt x="197427" y="4810991"/>
                    <a:pt x="197427" y="4810991"/>
                  </a:cubicBezTo>
                  <a:cubicBezTo>
                    <a:pt x="200891" y="4859482"/>
                    <a:pt x="195292" y="4909490"/>
                    <a:pt x="207818" y="4956463"/>
                  </a:cubicBezTo>
                  <a:cubicBezTo>
                    <a:pt x="210640" y="4967046"/>
                    <a:pt x="238991" y="4966854"/>
                    <a:pt x="238991" y="4966854"/>
                  </a:cubicBezTo>
                  <a:lnTo>
                    <a:pt x="197427" y="4935681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7737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Problems</a:t>
            </a:r>
            <a:endParaRPr lang="en-US" dirty="0"/>
          </a:p>
        </p:txBody>
      </p:sp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C4ED1C57-725E-4BC1-A5D9-91C3489B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4B34B3AA-1253-4067-A93A-115C84B4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">
            <a:extLst>
              <a:ext uri="{FF2B5EF4-FFF2-40B4-BE49-F238E27FC236}">
                <a16:creationId xmlns:a16="http://schemas.microsoft.com/office/drawing/2014/main" id="{93E8C7ED-0C41-4B7A-813F-499125D51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">
            <a:extLst>
              <a:ext uri="{FF2B5EF4-FFF2-40B4-BE49-F238E27FC236}">
                <a16:creationId xmlns:a16="http://schemas.microsoft.com/office/drawing/2014/main" id="{9219C68E-06B5-4144-8001-6A0642EC2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">
            <a:extLst>
              <a:ext uri="{FF2B5EF4-FFF2-40B4-BE49-F238E27FC236}">
                <a16:creationId xmlns:a16="http://schemas.microsoft.com/office/drawing/2014/main" id="{8F1EEFFC-9F1C-495E-B969-0FDD9C6B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33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  <a:br>
              <a:rPr lang="en-US" dirty="0"/>
            </a:br>
            <a:r>
              <a:rPr lang="en-US" sz="1800" dirty="0">
                <a:hlinkClick r:id="rId3"/>
              </a:rPr>
              <a:t>Simple linear model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92308C-FBE2-4744-ABB5-83704BCB68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/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  <a:br>
                  <a:rPr lang="en-US" sz="3600" dirty="0"/>
                </a:br>
                <a:r>
                  <a:rPr lang="en-US" sz="3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blipFill>
                <a:blip r:embed="rId5"/>
                <a:stretch>
                  <a:fillRect b="-18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/>
              <p:nvPr/>
            </p:nvSpPr>
            <p:spPr>
              <a:xfrm>
                <a:off x="6837218" y="1825625"/>
                <a:ext cx="40420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Main problem: high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causes very biased p-values.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1825625"/>
                <a:ext cx="4042063" cy="523220"/>
              </a:xfrm>
              <a:prstGeom prst="rect">
                <a:avLst/>
              </a:prstGeom>
              <a:blipFill>
                <a:blip r:embed="rId6"/>
                <a:stretch>
                  <a:fillRect l="-302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6823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1F67-C50C-4397-A9DF-2BF704982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do not tell us which one is drifting,</a:t>
            </a:r>
          </a:p>
          <a:p>
            <a:r>
              <a:rPr lang="en-US" dirty="0"/>
              <a:t>If they both drift the same way, we do not even see it.</a:t>
            </a:r>
          </a:p>
        </p:txBody>
      </p:sp>
    </p:spTree>
    <p:extLst>
      <p:ext uri="{BB962C8B-B14F-4D97-AF65-F5344CB8AC3E}">
        <p14:creationId xmlns:p14="http://schemas.microsoft.com/office/powerpoint/2010/main" val="978862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multiple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∖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  <a:blipFill>
                <a:blip r:embed="rId3"/>
                <a:stretch>
                  <a:fillRect l="-624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6744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3944F-2BD0-4E1E-B272-9354C4EA4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49935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room&#10;&#10;Description automatically generated">
            <a:extLst>
              <a:ext uri="{FF2B5EF4-FFF2-40B4-BE49-F238E27FC236}">
                <a16:creationId xmlns:a16="http://schemas.microsoft.com/office/drawing/2014/main" id="{7014653E-8364-4A7D-ABB6-61D1129D9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506080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picture containing fence, room&#10;&#10;Description automatically generated">
            <a:extLst>
              <a:ext uri="{FF2B5EF4-FFF2-40B4-BE49-F238E27FC236}">
                <a16:creationId xmlns:a16="http://schemas.microsoft.com/office/drawing/2014/main" id="{4AFBE88B-6210-443D-B9C0-7C387388F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30682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972108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close up of an animal&#10;&#10;Description automatically generated">
            <a:extLst>
              <a:ext uri="{FF2B5EF4-FFF2-40B4-BE49-F238E27FC236}">
                <a16:creationId xmlns:a16="http://schemas.microsoft.com/office/drawing/2014/main" id="{DAF7C7FE-22F7-426A-AFB7-686550BBE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415859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9ED65-EC96-4569-9DA8-EFA334880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D451E86-8DD5-4DDA-B2F2-BBACF57F1C97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positively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38644239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close up of a flag&#10;&#10;Description automatically generated">
            <a:extLst>
              <a:ext uri="{FF2B5EF4-FFF2-40B4-BE49-F238E27FC236}">
                <a16:creationId xmlns:a16="http://schemas.microsoft.com/office/drawing/2014/main" id="{C2D4BC5D-81B5-4F32-BCF8-FF2896ACD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C590D39-6C0C-4FAD-84DD-C5000F44A3AE}"/>
              </a:ext>
            </a:extLst>
          </p:cNvPr>
          <p:cNvSpPr/>
          <p:nvPr/>
        </p:nvSpPr>
        <p:spPr>
          <a:xfrm>
            <a:off x="201584" y="1635703"/>
            <a:ext cx="2304184" cy="1403061"/>
          </a:xfrm>
          <a:prstGeom prst="cloudCallout">
            <a:avLst>
              <a:gd name="adj1" fmla="val 69197"/>
              <a:gd name="adj2" fmla="val 159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never see barometers first oscillating and then stabilizing.</a:t>
            </a:r>
          </a:p>
        </p:txBody>
      </p:sp>
    </p:spTree>
    <p:extLst>
      <p:ext uri="{BB962C8B-B14F-4D97-AF65-F5344CB8AC3E}">
        <p14:creationId xmlns:p14="http://schemas.microsoft.com/office/powerpoint/2010/main" val="37461063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183FE-0432-4B7B-8C85-11E89A47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62185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9B27A8E-477E-4469-951E-248A18236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9399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  <a:br>
              <a:rPr lang="en-US" dirty="0"/>
            </a:br>
            <a:r>
              <a:rPr lang="en-US" sz="1800" dirty="0">
                <a:hlinkClick r:id="rId4"/>
              </a:rPr>
              <a:t>Best ARIMA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/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  <a:br>
                  <a:rPr lang="en-US" sz="3600" dirty="0"/>
                </a:br>
                <a:r>
                  <a:rPr lang="en-US" sz="3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blipFill>
                <a:blip r:embed="rId5"/>
                <a:stretch>
                  <a:fillRect b="-18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/>
              <p:nvPr/>
            </p:nvSpPr>
            <p:spPr>
              <a:xfrm>
                <a:off x="8228575" y="1939925"/>
                <a:ext cx="3658626" cy="418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Key findings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Air pressure is not a random walk process.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Best fit is AR(1) process, and all other more complex ARIMA models have relatively little extra explanatory power.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The smaller the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-intervals, the closer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comes to 1 (i.e. random walk)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The larger the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-intervals, the closer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comes to 0 (i.e. uncorrelated points)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So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is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. Since we are mainly interested in 12h intervals,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can be seen as fixed.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High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is reduced, making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much less inter-correlated, improving significance calculation.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75" y="1939925"/>
                <a:ext cx="3658626" cy="4185761"/>
              </a:xfrm>
              <a:prstGeom prst="rect">
                <a:avLst/>
              </a:prstGeom>
              <a:blipFill>
                <a:blip r:embed="rId6"/>
                <a:stretch>
                  <a:fillRect l="-333" t="-291" r="-833" b="-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4951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026AF5-6EA5-4C6A-B845-6E3DFB632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3A5C7D80-0D3F-43F3-B8D5-B90D6C869B25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negatively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15278419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9D8310-6F81-4C13-B671-91296FC52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397064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F4DEDB-B7B7-4C08-B509-DC9115097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72086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8800AC-123D-4AB0-91C3-3F1D3A946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2CA2443-6D36-4037-B67D-99DB6FB09E85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Sometimes negative, sometimes positive correlation?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D68516-1592-40F4-9FC4-667D56453DDF}"/>
              </a:ext>
            </a:extLst>
          </p:cNvPr>
          <p:cNvSpPr/>
          <p:nvPr/>
        </p:nvSpPr>
        <p:spPr>
          <a:xfrm>
            <a:off x="6629400" y="4686300"/>
            <a:ext cx="997527" cy="1194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D2EEA4-8331-458B-AD6C-196A9A74644F}"/>
              </a:ext>
            </a:extLst>
          </p:cNvPr>
          <p:cNvSpPr/>
          <p:nvPr/>
        </p:nvSpPr>
        <p:spPr>
          <a:xfrm>
            <a:off x="8188036" y="4197927"/>
            <a:ext cx="1184564" cy="1808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10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9396E4-8E25-44A9-A686-AFC08CA22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99084B3-9F91-47DA-8D5F-8CE67E6FF0EE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peaks not in sync at the end.</a:t>
            </a:r>
          </a:p>
        </p:txBody>
      </p:sp>
    </p:spTree>
    <p:extLst>
      <p:ext uri="{BB962C8B-B14F-4D97-AF65-F5344CB8AC3E}">
        <p14:creationId xmlns:p14="http://schemas.microsoft.com/office/powerpoint/2010/main" val="4437812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FF671-5979-47DB-ACD3-E275DE3D4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is still good.</a:t>
            </a:r>
          </a:p>
        </p:txBody>
      </p:sp>
    </p:spTree>
    <p:extLst>
      <p:ext uri="{BB962C8B-B14F-4D97-AF65-F5344CB8AC3E}">
        <p14:creationId xmlns:p14="http://schemas.microsoft.com/office/powerpoint/2010/main" val="21880522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group&#10;&#10;Description automatically generated">
            <a:extLst>
              <a:ext uri="{FF2B5EF4-FFF2-40B4-BE49-F238E27FC236}">
                <a16:creationId xmlns:a16="http://schemas.microsoft.com/office/drawing/2014/main" id="{4E733FE2-BFA7-4E0D-A2C9-66B1E964E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105869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9BD293-5CAA-4E68-A7A6-D47CE9CE1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995417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4FC269-A8B0-4CD2-99B4-D7AFA1EA9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Old but also still good.</a:t>
            </a:r>
          </a:p>
        </p:txBody>
      </p:sp>
    </p:spTree>
    <p:extLst>
      <p:ext uri="{BB962C8B-B14F-4D97-AF65-F5344CB8AC3E}">
        <p14:creationId xmlns:p14="http://schemas.microsoft.com/office/powerpoint/2010/main" val="30837561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133984-9E6E-4415-ABB2-8B2197242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50350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  <a:br>
              <a:rPr lang="en-US" dirty="0"/>
            </a:br>
            <a:r>
              <a:rPr lang="en-US" sz="1800" dirty="0">
                <a:hlinkClick r:id="rId3"/>
              </a:rPr>
              <a:t>Fixed AR(1) = 0,9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/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85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  <a:br>
                  <a:rPr lang="en-US" sz="3600" dirty="0"/>
                </a:br>
                <a:r>
                  <a:rPr lang="en-US" sz="3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blipFill>
                <a:blip r:embed="rId4"/>
                <a:stretch>
                  <a:fillRect b="-18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C0A2678-A4A8-4A04-BA5C-4536ED7DBBF0}"/>
              </a:ext>
            </a:extLst>
          </p:cNvPr>
          <p:cNvSpPr txBox="1"/>
          <p:nvPr/>
        </p:nvSpPr>
        <p:spPr>
          <a:xfrm>
            <a:off x="8228575" y="1939925"/>
            <a:ext cx="36586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Key findings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Based on analysis of all air pressure series, it seems that the optimal AR(1) component is somewhere between 0,85 and 0,9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Fixing AR(1) is like a-priori knowledge.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Reduces the risk of over/under-fitting in case of dirty data.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6A6F1DB-9D10-4B72-BBC4-12B31846ED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9399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C423963A-76E8-4C5A-A666-84B8F4DF854E}"/>
              </a:ext>
            </a:extLst>
          </p:cNvPr>
          <p:cNvSpPr/>
          <p:nvPr/>
        </p:nvSpPr>
        <p:spPr>
          <a:xfrm>
            <a:off x="7412673" y="77254"/>
            <a:ext cx="1255675" cy="371219"/>
          </a:xfrm>
          <a:prstGeom prst="cloudCallout">
            <a:avLst>
              <a:gd name="adj1" fmla="val 27411"/>
              <a:gd name="adj2" fmla="val 642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A-priori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189070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46C8F1-385B-4131-B670-2BDC567E7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34429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DD9AA5-89DC-4ABA-9760-EC2447C77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495564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93604E-017A-46F4-BF46-892E48F7F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96938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9441DE-2138-48FB-9C26-0666F8FD4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199670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FEFE95-BE31-4D36-88DE-2A8561A1F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526557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919559-7827-4466-A6F2-176D88AB0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68ABB0B2-8E58-4BE3-85B0-10204247512D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old but still “OK”? The oscillations are not all that big. Why?</a:t>
            </a:r>
          </a:p>
        </p:txBody>
      </p:sp>
    </p:spTree>
    <p:extLst>
      <p:ext uri="{BB962C8B-B14F-4D97-AF65-F5344CB8AC3E}">
        <p14:creationId xmlns:p14="http://schemas.microsoft.com/office/powerpoint/2010/main" val="12654674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EFA1287B-E7EB-486F-AB52-1CE2324E8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485250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1E6270-C83C-42E9-B369-95E040DA7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849796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DE2BA3-24DC-40AA-9DE2-80C0C31FE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Where will it end?</a:t>
            </a:r>
          </a:p>
        </p:txBody>
      </p:sp>
    </p:spTree>
    <p:extLst>
      <p:ext uri="{BB962C8B-B14F-4D97-AF65-F5344CB8AC3E}">
        <p14:creationId xmlns:p14="http://schemas.microsoft.com/office/powerpoint/2010/main" val="22722122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FDA862-5A7A-4097-98AC-4788AA324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3617206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3843</TotalTime>
  <Words>4087</Words>
  <Application>Microsoft Office PowerPoint</Application>
  <PresentationFormat>Widescreen</PresentationFormat>
  <Paragraphs>513</Paragraphs>
  <Slides>111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8" baseType="lpstr">
      <vt:lpstr>Arial</vt:lpstr>
      <vt:lpstr>Calibri</vt:lpstr>
      <vt:lpstr>Calibri Light</vt:lpstr>
      <vt:lpstr>Cambria Math</vt:lpstr>
      <vt:lpstr>Consolas</vt:lpstr>
      <vt:lpstr>Office Theme</vt:lpstr>
      <vt:lpstr>Packager Shell Object</vt:lpstr>
      <vt:lpstr>Sprint 9</vt:lpstr>
      <vt:lpstr>Agenda</vt:lpstr>
      <vt:lpstr>Seasonality analysis Full report</vt:lpstr>
      <vt:lpstr>Seasonality analysis Full report</vt:lpstr>
      <vt:lpstr>Air pressure sampling intervals Full report</vt:lpstr>
      <vt:lpstr>Air pressure models</vt:lpstr>
      <vt:lpstr>Air pressure models Simple linear model</vt:lpstr>
      <vt:lpstr>Air pressure models Best ARIMA model</vt:lpstr>
      <vt:lpstr>Air pressure models Fixed AR(1) = 0,9 model</vt:lpstr>
      <vt:lpstr>Importance of reference data (analysis 19) detect_drift(x) vs detect_drift(x, reference)</vt:lpstr>
      <vt:lpstr>detect_drifts(x, ref = KNMI) v01 Full report</vt:lpstr>
      <vt:lpstr>detect_drifts(x, ref = KNMI) v01 Full report: AR(1) = 0,90 (left) vs AR(1) = 0,85 (right)</vt:lpstr>
      <vt:lpstr>Drift significance calculation</vt:lpstr>
      <vt:lpstr>Next steps detect_drift()</vt:lpstr>
      <vt:lpstr>Sprint 8</vt:lpstr>
      <vt:lpstr>Agenda</vt:lpstr>
      <vt:lpstr>gwloggeR</vt:lpstr>
      <vt:lpstr>gwloggeR update Testing framework</vt:lpstr>
      <vt:lpstr>gwloggeR update Issue #47</vt:lpstr>
      <vt:lpstr>Summary drift analysis</vt:lpstr>
      <vt:lpstr>Multi comparison: good One barometer vs all the rest</vt:lpstr>
      <vt:lpstr>Multi comparison: bad One barometer vs all the rest</vt:lpstr>
      <vt:lpstr>Multi comparison: KNMI (Westdorpe) KNMI barometer assessment based on multi comparison analysis</vt:lpstr>
      <vt:lpstr>Reference comparison: good One barometer vs KNMI reference barometer</vt:lpstr>
      <vt:lpstr>Reference comparison: bad One barometer vs KNMI reference barometer</vt:lpstr>
      <vt:lpstr>Multi or reference comparison? Which analysis method is better?</vt:lpstr>
      <vt:lpstr>Overview Multi comparison overview based on IQR range</vt:lpstr>
      <vt:lpstr>Seasonality in timeseries? Cf. WMO-No. 8: Guide to Instruments</vt:lpstr>
      <vt:lpstr>Barometer altitude analysis</vt:lpstr>
      <vt:lpstr>Barometer altitude analysis</vt:lpstr>
      <vt:lpstr>Barometer altitude analysis Fixed average pressure can be measured correctly?</vt:lpstr>
      <vt:lpstr>Barometer altitude analysis ABF=αTAW+constant</vt:lpstr>
      <vt:lpstr>Barometer altitude analysis ABF=αTAW+constant </vt:lpstr>
      <vt:lpstr>Barometer altitude analysis ABF=αTAW+constant </vt:lpstr>
      <vt:lpstr>Next steps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The End</vt:lpstr>
      <vt:lpstr>Sprint 7</vt:lpstr>
      <vt:lpstr>Agenda</vt:lpstr>
      <vt:lpstr>Air pressure modeling</vt:lpstr>
      <vt:lpstr>Air pressure</vt:lpstr>
      <vt:lpstr>Altitude Barometric formula</vt:lpstr>
      <vt:lpstr>Altitude Barometric formula</vt:lpstr>
      <vt:lpstr>Altitude Barometric formula</vt:lpstr>
      <vt:lpstr>Barometer altitude</vt:lpstr>
      <vt:lpstr>Temperature Data analysis</vt:lpstr>
      <vt:lpstr>Temperature Data analysis</vt:lpstr>
      <vt:lpstr>Temperature Data analysis</vt:lpstr>
      <vt:lpstr>Temperature Theory</vt:lpstr>
      <vt:lpstr>Temperature Data analysis</vt:lpstr>
      <vt:lpstr>Humidity Data analysis</vt:lpstr>
      <vt:lpstr>Humidity Theory</vt:lpstr>
      <vt:lpstr>Summary</vt:lpstr>
      <vt:lpstr>Barometer drift analysis</vt:lpstr>
      <vt:lpstr>Ideal situation: 2 barometers side by side</vt:lpstr>
      <vt:lpstr>Pairwise comparison Two barometers close to each other.</vt:lpstr>
      <vt:lpstr>Situation: 2 barometers at a distance</vt:lpstr>
      <vt:lpstr>Pairwise comparison Two barometers close to each other.</vt:lpstr>
      <vt:lpstr>Pairwise comparison SD (MAD) of pressure differences (cmH2O) vs distance (km): Q50 and Q10</vt:lpstr>
      <vt:lpstr>Situation: 2 barometers at a distance and different altitude</vt:lpstr>
      <vt:lpstr>Pairwise comparison Two barometers far from each other.</vt:lpstr>
      <vt:lpstr>Pairwise comparison Two barometers while one drifting: high SD</vt:lpstr>
      <vt:lpstr>Pairwise comparison Problems</vt:lpstr>
      <vt:lpstr>Pairwise comparison Conclusion</vt:lpstr>
      <vt:lpstr>Situation: multiple barometers at a distance and different altitude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comparison: remarks</vt:lpstr>
      <vt:lpstr>Next steps</vt:lpstr>
      <vt:lpstr>Next steps: potential problems</vt:lpstr>
      <vt:lpstr>Questions?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7</dc:title>
  <dc:creator>Davor Josipovic</dc:creator>
  <cp:lastModifiedBy>Davor Josipovic</cp:lastModifiedBy>
  <cp:revision>291</cp:revision>
  <dcterms:created xsi:type="dcterms:W3CDTF">2020-02-18T22:25:12Z</dcterms:created>
  <dcterms:modified xsi:type="dcterms:W3CDTF">2020-11-03T22:14:49Z</dcterms:modified>
</cp:coreProperties>
</file>